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7" r:id="rId4"/>
    <p:sldId id="268" r:id="rId5"/>
    <p:sldId id="265" r:id="rId6"/>
    <p:sldId id="269" r:id="rId7"/>
    <p:sldId id="275" r:id="rId8"/>
    <p:sldId id="276" r:id="rId9"/>
    <p:sldId id="277" r:id="rId10"/>
    <p:sldId id="258" r:id="rId11"/>
    <p:sldId id="262" r:id="rId12"/>
    <p:sldId id="271" r:id="rId13"/>
    <p:sldId id="273" r:id="rId14"/>
    <p:sldId id="274" r:id="rId15"/>
    <p:sldId id="280" r:id="rId16"/>
    <p:sldId id="281" r:id="rId17"/>
    <p:sldId id="270" r:id="rId18"/>
    <p:sldId id="283" r:id="rId19"/>
    <p:sldId id="26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BF00"/>
    <a:srgbClr val="4FC414"/>
    <a:srgbClr val="0116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stin Refos" userId="0fabb53a-d943-4721-9196-3cfd0847bf73" providerId="ADAL" clId="{CF3B560B-195A-44D8-8DDD-2999AD8E01CB}"/>
    <pc:docChg chg="custSel addSld delSld modSld">
      <pc:chgData name="Dustin Refos" userId="0fabb53a-d943-4721-9196-3cfd0847bf73" providerId="ADAL" clId="{CF3B560B-195A-44D8-8DDD-2999AD8E01CB}" dt="2024-06-12T20:21:36.755" v="15" actId="1076"/>
      <pc:docMkLst>
        <pc:docMk/>
      </pc:docMkLst>
      <pc:sldChg chg="delSp modSp mod">
        <pc:chgData name="Dustin Refos" userId="0fabb53a-d943-4721-9196-3cfd0847bf73" providerId="ADAL" clId="{CF3B560B-195A-44D8-8DDD-2999AD8E01CB}" dt="2024-06-12T20:21:36.755" v="15" actId="1076"/>
        <pc:sldMkLst>
          <pc:docMk/>
          <pc:sldMk cId="3284316844" sldId="261"/>
        </pc:sldMkLst>
        <pc:spChg chg="mod">
          <ac:chgData name="Dustin Refos" userId="0fabb53a-d943-4721-9196-3cfd0847bf73" providerId="ADAL" clId="{CF3B560B-195A-44D8-8DDD-2999AD8E01CB}" dt="2024-06-12T20:21:36.755" v="15" actId="1076"/>
          <ac:spMkLst>
            <pc:docMk/>
            <pc:sldMk cId="3284316844" sldId="261"/>
            <ac:spMk id="2" creationId="{D7854E6E-05C9-9765-61A2-E16621CE4BC7}"/>
          </ac:spMkLst>
        </pc:spChg>
        <pc:spChg chg="del">
          <ac:chgData name="Dustin Refos" userId="0fabb53a-d943-4721-9196-3cfd0847bf73" providerId="ADAL" clId="{CF3B560B-195A-44D8-8DDD-2999AD8E01CB}" dt="2024-06-12T20:21:28.817" v="14" actId="478"/>
          <ac:spMkLst>
            <pc:docMk/>
            <pc:sldMk cId="3284316844" sldId="261"/>
            <ac:spMk id="3" creationId="{D389F316-6F1E-39D5-A6BC-3F05B31F5F40}"/>
          </ac:spMkLst>
        </pc:spChg>
      </pc:sldChg>
      <pc:sldChg chg="delSp del mod">
        <pc:chgData name="Dustin Refos" userId="0fabb53a-d943-4721-9196-3cfd0847bf73" providerId="ADAL" clId="{CF3B560B-195A-44D8-8DDD-2999AD8E01CB}" dt="2024-06-12T20:21:03.369" v="2" actId="47"/>
        <pc:sldMkLst>
          <pc:docMk/>
          <pc:sldMk cId="1056961339" sldId="282"/>
        </pc:sldMkLst>
        <pc:picChg chg="del">
          <ac:chgData name="Dustin Refos" userId="0fabb53a-d943-4721-9196-3cfd0847bf73" providerId="ADAL" clId="{CF3B560B-195A-44D8-8DDD-2999AD8E01CB}" dt="2024-06-12T20:20:58.460" v="0" actId="478"/>
          <ac:picMkLst>
            <pc:docMk/>
            <pc:sldMk cId="1056961339" sldId="282"/>
            <ac:picMk id="3" creationId="{02A0EBB6-A84B-47B0-48D1-F7FE4C7756CD}"/>
          </ac:picMkLst>
        </pc:picChg>
      </pc:sldChg>
      <pc:sldChg chg="add">
        <pc:chgData name="Dustin Refos" userId="0fabb53a-d943-4721-9196-3cfd0847bf73" providerId="ADAL" clId="{CF3B560B-195A-44D8-8DDD-2999AD8E01CB}" dt="2024-06-12T20:21:01.417" v="1" actId="2890"/>
        <pc:sldMkLst>
          <pc:docMk/>
          <pc:sldMk cId="3595983810" sldId="28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3ABC-ACDF-4E0F-A514-DD4DFFA99354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69BF-586A-48E9-B64F-48DEA5DB5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287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3ABC-ACDF-4E0F-A514-DD4DFFA99354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69BF-586A-48E9-B64F-48DEA5DB5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786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3ABC-ACDF-4E0F-A514-DD4DFFA99354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69BF-586A-48E9-B64F-48DEA5DB5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75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3ABC-ACDF-4E0F-A514-DD4DFFA99354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69BF-586A-48E9-B64F-48DEA5DB5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37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3ABC-ACDF-4E0F-A514-DD4DFFA99354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69BF-586A-48E9-B64F-48DEA5DB5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22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3ABC-ACDF-4E0F-A514-DD4DFFA99354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69BF-586A-48E9-B64F-48DEA5DB5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440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3ABC-ACDF-4E0F-A514-DD4DFFA99354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69BF-586A-48E9-B64F-48DEA5DB5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537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3ABC-ACDF-4E0F-A514-DD4DFFA99354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69BF-586A-48E9-B64F-48DEA5DB5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177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3ABC-ACDF-4E0F-A514-DD4DFFA99354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69BF-586A-48E9-B64F-48DEA5DB5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17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3ABC-ACDF-4E0F-A514-DD4DFFA99354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69BF-586A-48E9-B64F-48DEA5DB5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813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3ABC-ACDF-4E0F-A514-DD4DFFA99354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69BF-586A-48E9-B64F-48DEA5DB5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257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BFC63ABC-ACDF-4E0F-A514-DD4DFFA99354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9DA669BF-586A-48E9-B64F-48DEA5DB5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884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6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96FDE3E-8F24-A499-9B62-8597F0183E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49588"/>
            <a:ext cx="9144000" cy="2817812"/>
          </a:xfrm>
        </p:spPr>
        <p:txBody>
          <a:bodyPr>
            <a:normAutofit fontScale="92500" lnSpcReduction="10000"/>
          </a:bodyPr>
          <a:lstStyle/>
          <a:p>
            <a:r>
              <a:rPr lang="en-US" b="1" err="1"/>
              <a:t>Presentatie</a:t>
            </a:r>
            <a:r>
              <a:rPr lang="en-US" b="1"/>
              <a:t> </a:t>
            </a:r>
            <a:r>
              <a:rPr lang="en-US" b="1" err="1"/>
              <a:t>beroepsproduct</a:t>
            </a:r>
            <a:r>
              <a:rPr lang="en-US" b="1"/>
              <a:t> OOP I </a:t>
            </a:r>
            <a:r>
              <a:rPr lang="en-US" b="1" err="1"/>
              <a:t>en</a:t>
            </a:r>
            <a:r>
              <a:rPr lang="en-US" b="1"/>
              <a:t> DB I</a:t>
            </a:r>
          </a:p>
          <a:p>
            <a:r>
              <a:rPr lang="en-US" sz="1900"/>
              <a:t>Software Engineering • Jaar 1 – Semester 2 • Cohort 2023</a:t>
            </a:r>
          </a:p>
          <a:p>
            <a:endParaRPr lang="en-US" sz="1900"/>
          </a:p>
          <a:p>
            <a:r>
              <a:rPr lang="en-US" sz="1900" i="1"/>
              <a:t>door Dustin Refos</a:t>
            </a:r>
          </a:p>
          <a:p>
            <a:endParaRPr lang="en-US"/>
          </a:p>
          <a:p>
            <a:r>
              <a:rPr lang="en-US" sz="1600"/>
              <a:t>12 juni 2024</a:t>
            </a:r>
          </a:p>
          <a:p>
            <a:r>
              <a:rPr lang="en-US" sz="1600"/>
              <a:t>University of Applied Science and Technology</a:t>
            </a:r>
          </a:p>
          <a:p>
            <a:r>
              <a:rPr lang="en-US" sz="1400"/>
              <a:t>Studentnr. SE/1123/074 - Groep 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72148D-26D3-9193-5520-BDAF6B272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984" y="1261596"/>
            <a:ext cx="6976031" cy="1462554"/>
          </a:xfrm>
          <a:prstGeom prst="rect">
            <a:avLst/>
          </a:prstGeom>
        </p:spPr>
      </p:pic>
      <p:pic>
        <p:nvPicPr>
          <p:cNvPr id="10" name="Content Placeholder 6" descr="A logo with a letter u and a leaf&#10;&#10;Description automatically generated">
            <a:extLst>
              <a:ext uri="{FF2B5EF4-FFF2-40B4-BE49-F238E27FC236}">
                <a16:creationId xmlns:a16="http://schemas.microsoft.com/office/drawing/2014/main" id="{4140861F-544E-A3CA-9DE3-CF0CC9CBEC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616" y="6013614"/>
            <a:ext cx="766713" cy="66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692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6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54E6E-05C9-9765-61A2-E16621CE4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E5BF00"/>
                </a:solidFill>
              </a:rPr>
              <a:t>Hoofdmenu</a:t>
            </a:r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F26537B-4061-D9F6-C189-05577FB96E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935" y="1967119"/>
            <a:ext cx="3359562" cy="34011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Content Placeholder 6" descr="A logo with a letter u and a leaf&#10;&#10;Description automatically generated">
            <a:extLst>
              <a:ext uri="{FF2B5EF4-FFF2-40B4-BE49-F238E27FC236}">
                <a16:creationId xmlns:a16="http://schemas.microsoft.com/office/drawing/2014/main" id="{BB62136B-7DA1-5A52-3828-CC6D84D634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616" y="6013614"/>
            <a:ext cx="766713" cy="665236"/>
          </a:xfrm>
          <a:prstGeom prst="rect">
            <a:avLst/>
          </a:prstGeom>
        </p:spPr>
      </p:pic>
      <p:pic>
        <p:nvPicPr>
          <p:cNvPr id="1026" name="Picture 2" descr="title screen 3 image - Tetris Redux - ModDB">
            <a:extLst>
              <a:ext uri="{FF2B5EF4-FFF2-40B4-BE49-F238E27FC236}">
                <a16:creationId xmlns:a16="http://schemas.microsoft.com/office/drawing/2014/main" id="{A253DE77-993C-766D-B1EC-61498E49A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2434" y="3925456"/>
            <a:ext cx="4327669" cy="24343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CA87B3-11BE-5DDA-8678-D818FEDCD2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9062" y="4169324"/>
            <a:ext cx="3169721" cy="16208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8" name="Picture 4" descr="Title Screen – Minecraft Wiki">
            <a:extLst>
              <a:ext uri="{FF2B5EF4-FFF2-40B4-BE49-F238E27FC236}">
                <a16:creationId xmlns:a16="http://schemas.microsoft.com/office/drawing/2014/main" id="{2D8DF09A-6F28-1A0E-532C-920E7CE15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539" y="662354"/>
            <a:ext cx="5102947" cy="28681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6943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6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2F3741D-4481-AC01-9A32-D9FB63554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40" y="1201659"/>
            <a:ext cx="8952719" cy="4454682"/>
          </a:xfrm>
          <a:prstGeom prst="rect">
            <a:avLst/>
          </a:prstGeom>
        </p:spPr>
      </p:pic>
      <p:pic>
        <p:nvPicPr>
          <p:cNvPr id="4" name="Content Placeholder 6" descr="A logo with a letter u and a leaf&#10;&#10;Description automatically generated">
            <a:extLst>
              <a:ext uri="{FF2B5EF4-FFF2-40B4-BE49-F238E27FC236}">
                <a16:creationId xmlns:a16="http://schemas.microsoft.com/office/drawing/2014/main" id="{BB62136B-7DA1-5A52-3828-CC6D84D634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616" y="6013614"/>
            <a:ext cx="766713" cy="66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023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6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 descr="A logo with a letter u and a leaf&#10;&#10;Description automatically generated">
            <a:extLst>
              <a:ext uri="{FF2B5EF4-FFF2-40B4-BE49-F238E27FC236}">
                <a16:creationId xmlns:a16="http://schemas.microsoft.com/office/drawing/2014/main" id="{BB62136B-7DA1-5A52-3828-CC6D84D63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616" y="6013614"/>
            <a:ext cx="766713" cy="66523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2A0EBB6-A84B-47B0-48D1-F7FE4C775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468" y="480601"/>
            <a:ext cx="7983064" cy="58967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0CAD9A-B016-1153-38F4-7B769533D9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9360" y="369307"/>
            <a:ext cx="9573130" cy="30596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3B0AD1D-6DA7-80C7-CE69-FEB90AAE4A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2133" y="2335647"/>
            <a:ext cx="2295845" cy="40105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4324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6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54E6E-05C9-9765-61A2-E16621CE4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E5BF00"/>
                </a:solidFill>
              </a:rPr>
              <a:t>Data model</a:t>
            </a:r>
            <a:endParaRPr lang="en-US"/>
          </a:p>
        </p:txBody>
      </p:sp>
      <p:pic>
        <p:nvPicPr>
          <p:cNvPr id="4" name="Content Placeholder 6" descr="A logo with a letter u and a leaf&#10;&#10;Description automatically generated">
            <a:extLst>
              <a:ext uri="{FF2B5EF4-FFF2-40B4-BE49-F238E27FC236}">
                <a16:creationId xmlns:a16="http://schemas.microsoft.com/office/drawing/2014/main" id="{BB62136B-7DA1-5A52-3828-CC6D84D63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616" y="6013614"/>
            <a:ext cx="766713" cy="665236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E3B8A1-2C0D-CE55-FCD1-33F2138BF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ABBA3F-09D6-5BFC-95EE-A904B583A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189" y="2223780"/>
            <a:ext cx="10586611" cy="325674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15FF477-190D-50B4-E676-B96B34ED6CCA}"/>
              </a:ext>
            </a:extLst>
          </p:cNvPr>
          <p:cNvSpPr txBox="1"/>
          <p:nvPr/>
        </p:nvSpPr>
        <p:spPr>
          <a:xfrm>
            <a:off x="4694708" y="1280126"/>
            <a:ext cx="549054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De staat van het bord wordt opgeslagen in</a:t>
            </a:r>
          </a:p>
          <a:p>
            <a:pPr algn="ctr"/>
            <a:r>
              <a:rPr lang="en-US"/>
              <a:t>table </a:t>
            </a:r>
            <a:r>
              <a:rPr lang="en-US">
                <a:solidFill>
                  <a:srgbClr val="E5BF00"/>
                </a:solidFill>
              </a:rPr>
              <a:t>games</a:t>
            </a:r>
            <a:r>
              <a:rPr lang="en-US"/>
              <a:t> kolom </a:t>
            </a:r>
            <a:r>
              <a:rPr lang="en-US">
                <a:solidFill>
                  <a:srgbClr val="E5BF00"/>
                </a:solidFill>
              </a:rPr>
              <a:t>gameBoard</a:t>
            </a:r>
            <a:r>
              <a:rPr lang="en-US"/>
              <a:t> als </a:t>
            </a:r>
            <a:r>
              <a:rPr lang="en-US" sz="2000" b="1">
                <a:solidFill>
                  <a:srgbClr val="E5BF00"/>
                </a:solidFill>
              </a:rPr>
              <a:t>1:2:3:4:5:6:7:8:9</a:t>
            </a:r>
            <a:endParaRPr lang="en-US" b="1">
              <a:solidFill>
                <a:srgbClr val="E5B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707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6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54E6E-05C9-9765-61A2-E16621CE4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E5BF00"/>
                </a:solidFill>
              </a:rPr>
              <a:t>Data model</a:t>
            </a:r>
            <a:endParaRPr lang="en-US"/>
          </a:p>
        </p:txBody>
      </p:sp>
      <p:pic>
        <p:nvPicPr>
          <p:cNvPr id="4" name="Content Placeholder 6" descr="A logo with a letter u and a leaf&#10;&#10;Description automatically generated">
            <a:extLst>
              <a:ext uri="{FF2B5EF4-FFF2-40B4-BE49-F238E27FC236}">
                <a16:creationId xmlns:a16="http://schemas.microsoft.com/office/drawing/2014/main" id="{BB62136B-7DA1-5A52-3828-CC6D84D63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616" y="6013614"/>
            <a:ext cx="766713" cy="665236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E3B8A1-2C0D-CE55-FCD1-33F2138BF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CF7061-36B3-6A96-444B-44AF51BA1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2636" y="608457"/>
            <a:ext cx="6551456" cy="598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031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6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54E6E-05C9-9765-61A2-E16621CE4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E5BF00"/>
                </a:solidFill>
              </a:rPr>
              <a:t>Voorbeelden ‘gameBoard’ varchar</a:t>
            </a:r>
            <a:endParaRPr lang="en-US"/>
          </a:p>
        </p:txBody>
      </p:sp>
      <p:pic>
        <p:nvPicPr>
          <p:cNvPr id="4" name="Content Placeholder 6" descr="A logo with a letter u and a leaf&#10;&#10;Description automatically generated">
            <a:extLst>
              <a:ext uri="{FF2B5EF4-FFF2-40B4-BE49-F238E27FC236}">
                <a16:creationId xmlns:a16="http://schemas.microsoft.com/office/drawing/2014/main" id="{BB62136B-7DA1-5A52-3828-CC6D84D63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616" y="6013614"/>
            <a:ext cx="766713" cy="665236"/>
          </a:xfrm>
          <a:prstGeom prst="rect">
            <a:avLst/>
          </a:prstGeom>
        </p:spPr>
      </p:pic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469BF2CC-4942-F9A5-95ED-47FC4F6DAA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8149576"/>
              </p:ext>
            </p:extLst>
          </p:nvPr>
        </p:nvGraphicFramePr>
        <p:xfrm>
          <a:off x="2584704" y="2035478"/>
          <a:ext cx="6541008" cy="2906676"/>
        </p:xfrm>
        <a:graphic>
          <a:graphicData uri="http://schemas.openxmlformats.org/drawingml/2006/table">
            <a:tbl>
              <a:tblPr firstRow="1" bandCol="1">
                <a:tableStyleId>{8EC20E35-A176-4012-BC5E-935CFFF8708E}</a:tableStyleId>
              </a:tblPr>
              <a:tblGrid>
                <a:gridCol w="2874264">
                  <a:extLst>
                    <a:ext uri="{9D8B030D-6E8A-4147-A177-3AD203B41FA5}">
                      <a16:colId xmlns:a16="http://schemas.microsoft.com/office/drawing/2014/main" val="4278902216"/>
                    </a:ext>
                  </a:extLst>
                </a:gridCol>
                <a:gridCol w="3666744">
                  <a:extLst>
                    <a:ext uri="{9D8B030D-6E8A-4147-A177-3AD203B41FA5}">
                      <a16:colId xmlns:a16="http://schemas.microsoft.com/office/drawing/2014/main" val="1555423737"/>
                    </a:ext>
                  </a:extLst>
                </a:gridCol>
              </a:tblGrid>
              <a:tr h="726669">
                <a:tc>
                  <a:txBody>
                    <a:bodyPr/>
                    <a:lstStyle/>
                    <a:p>
                      <a:r>
                        <a:rPr lang="en-US"/>
                        <a:t>gameBoard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Omschrijving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5961532"/>
                  </a:ext>
                </a:extLst>
              </a:tr>
              <a:tr h="726669"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E5BF00"/>
                          </a:solidFill>
                        </a:rPr>
                        <a:t>1:2:3:4:5:6:7:8:9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Leeg bord </a:t>
                      </a:r>
                      <a:r>
                        <a:rPr lang="en-US" i="1">
                          <a:solidFill>
                            <a:schemeClr val="tx1"/>
                          </a:solidFill>
                        </a:rPr>
                        <a:t>(default value)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8938802"/>
                  </a:ext>
                </a:extLst>
              </a:tr>
              <a:tr h="726669"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4FC414"/>
                          </a:solidFill>
                        </a:rPr>
                        <a:t>X</a:t>
                      </a:r>
                      <a:r>
                        <a:rPr lang="en-US" sz="2400" b="1">
                          <a:solidFill>
                            <a:srgbClr val="E5BF00"/>
                          </a:solidFill>
                        </a:rPr>
                        <a:t>:</a:t>
                      </a:r>
                      <a:r>
                        <a:rPr lang="en-US" sz="2400" b="1">
                          <a:solidFill>
                            <a:srgbClr val="4FC414"/>
                          </a:solidFill>
                        </a:rPr>
                        <a:t>O</a:t>
                      </a:r>
                      <a:r>
                        <a:rPr lang="en-US" sz="2400" b="1">
                          <a:solidFill>
                            <a:srgbClr val="E5BF00"/>
                          </a:solidFill>
                        </a:rPr>
                        <a:t>:3:4:</a:t>
                      </a:r>
                      <a:r>
                        <a:rPr lang="en-US" sz="2400" b="1">
                          <a:solidFill>
                            <a:srgbClr val="4FC414"/>
                          </a:solidFill>
                        </a:rPr>
                        <a:t>X</a:t>
                      </a:r>
                      <a:r>
                        <a:rPr lang="en-US" sz="2400" b="1">
                          <a:solidFill>
                            <a:srgbClr val="E5BF00"/>
                          </a:solidFill>
                        </a:rPr>
                        <a:t>:</a:t>
                      </a:r>
                      <a:r>
                        <a:rPr lang="en-US" sz="2400" b="1">
                          <a:solidFill>
                            <a:srgbClr val="4FC414"/>
                          </a:solidFill>
                        </a:rPr>
                        <a:t>X</a:t>
                      </a:r>
                      <a:r>
                        <a:rPr lang="en-US" sz="2400" b="1">
                          <a:solidFill>
                            <a:srgbClr val="E5BF00"/>
                          </a:solidFill>
                        </a:rPr>
                        <a:t>:</a:t>
                      </a:r>
                      <a:r>
                        <a:rPr lang="en-US" sz="2400" b="1">
                          <a:solidFill>
                            <a:srgbClr val="4FC414"/>
                          </a:solidFill>
                        </a:rPr>
                        <a:t>O</a:t>
                      </a:r>
                      <a:r>
                        <a:rPr lang="en-US" sz="2400" b="1">
                          <a:solidFill>
                            <a:srgbClr val="E5BF00"/>
                          </a:solidFill>
                        </a:rPr>
                        <a:t>:8:9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Deels gespeeld bord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9816346"/>
                  </a:ext>
                </a:extLst>
              </a:tr>
              <a:tr h="726669"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4FC414"/>
                          </a:solidFill>
                        </a:rPr>
                        <a:t>X</a:t>
                      </a:r>
                      <a:r>
                        <a:rPr lang="en-US" sz="2400" b="1">
                          <a:solidFill>
                            <a:srgbClr val="E5BF00"/>
                          </a:solidFill>
                        </a:rPr>
                        <a:t>:</a:t>
                      </a:r>
                      <a:r>
                        <a:rPr lang="en-US" sz="2400" b="1">
                          <a:solidFill>
                            <a:srgbClr val="4FC414"/>
                          </a:solidFill>
                        </a:rPr>
                        <a:t>X</a:t>
                      </a:r>
                      <a:r>
                        <a:rPr lang="en-US" sz="2400" b="1">
                          <a:solidFill>
                            <a:srgbClr val="E5BF00"/>
                          </a:solidFill>
                        </a:rPr>
                        <a:t>:</a:t>
                      </a:r>
                      <a:r>
                        <a:rPr lang="en-US" sz="2400" b="1">
                          <a:solidFill>
                            <a:srgbClr val="4FC414"/>
                          </a:solidFill>
                        </a:rPr>
                        <a:t>X</a:t>
                      </a:r>
                      <a:r>
                        <a:rPr lang="en-US" sz="2400" b="1">
                          <a:solidFill>
                            <a:srgbClr val="E5BF00"/>
                          </a:solidFill>
                        </a:rPr>
                        <a:t>:</a:t>
                      </a:r>
                      <a:r>
                        <a:rPr lang="en-US" sz="2400" b="1">
                          <a:solidFill>
                            <a:srgbClr val="4FC414"/>
                          </a:solidFill>
                        </a:rPr>
                        <a:t>O</a:t>
                      </a:r>
                      <a:r>
                        <a:rPr lang="en-US" sz="2400" b="1">
                          <a:solidFill>
                            <a:srgbClr val="E5BF00"/>
                          </a:solidFill>
                        </a:rPr>
                        <a:t>:</a:t>
                      </a:r>
                      <a:r>
                        <a:rPr lang="en-US" sz="2400" b="1">
                          <a:solidFill>
                            <a:srgbClr val="4FC414"/>
                          </a:solidFill>
                        </a:rPr>
                        <a:t>X</a:t>
                      </a:r>
                      <a:r>
                        <a:rPr lang="en-US" sz="2400" b="1">
                          <a:solidFill>
                            <a:srgbClr val="E5BF00"/>
                          </a:solidFill>
                        </a:rPr>
                        <a:t>:</a:t>
                      </a:r>
                      <a:r>
                        <a:rPr lang="en-US" sz="2400" b="1">
                          <a:solidFill>
                            <a:srgbClr val="4FC414"/>
                          </a:solidFill>
                        </a:rPr>
                        <a:t>O</a:t>
                      </a:r>
                      <a:r>
                        <a:rPr lang="en-US" sz="2400" b="1">
                          <a:solidFill>
                            <a:srgbClr val="E5BF00"/>
                          </a:solidFill>
                        </a:rPr>
                        <a:t>:</a:t>
                      </a:r>
                      <a:r>
                        <a:rPr lang="en-US" sz="2400" b="1">
                          <a:solidFill>
                            <a:srgbClr val="4FC414"/>
                          </a:solidFill>
                        </a:rPr>
                        <a:t>X</a:t>
                      </a:r>
                      <a:r>
                        <a:rPr lang="en-US" sz="2400" b="1">
                          <a:solidFill>
                            <a:srgbClr val="E5BF00"/>
                          </a:solidFill>
                        </a:rPr>
                        <a:t>:</a:t>
                      </a:r>
                      <a:r>
                        <a:rPr lang="en-US" sz="2400" b="1">
                          <a:solidFill>
                            <a:srgbClr val="4FC414"/>
                          </a:solidFill>
                        </a:rPr>
                        <a:t>X</a:t>
                      </a:r>
                      <a:r>
                        <a:rPr lang="en-US" sz="2400" b="1">
                          <a:solidFill>
                            <a:srgbClr val="E5BF00"/>
                          </a:solidFill>
                        </a:rPr>
                        <a:t>:</a:t>
                      </a:r>
                      <a:r>
                        <a:rPr lang="en-US" sz="2400" b="1">
                          <a:solidFill>
                            <a:srgbClr val="4FC414"/>
                          </a:solidFill>
                        </a:rPr>
                        <a:t>O</a:t>
                      </a:r>
                      <a:endParaRPr lang="en-US" sz="2400" b="1">
                        <a:solidFill>
                          <a:srgbClr val="E5BF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Volledig gespeeld bord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564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4450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6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54E6E-05C9-9765-61A2-E16621CE4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E5BF00"/>
                </a:solidFill>
              </a:rPr>
              <a:t>Voorbeelden ‘gameStatus’ tinyint</a:t>
            </a:r>
            <a:endParaRPr lang="en-US"/>
          </a:p>
        </p:txBody>
      </p:sp>
      <p:pic>
        <p:nvPicPr>
          <p:cNvPr id="4" name="Content Placeholder 6" descr="A logo with a letter u and a leaf&#10;&#10;Description automatically generated">
            <a:extLst>
              <a:ext uri="{FF2B5EF4-FFF2-40B4-BE49-F238E27FC236}">
                <a16:creationId xmlns:a16="http://schemas.microsoft.com/office/drawing/2014/main" id="{BB62136B-7DA1-5A52-3828-CC6D84D63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616" y="6013614"/>
            <a:ext cx="766713" cy="665236"/>
          </a:xfrm>
          <a:prstGeom prst="rect">
            <a:avLst/>
          </a:prstGeom>
        </p:spPr>
      </p:pic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469BF2CC-4942-F9A5-95ED-47FC4F6DAA4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563112" y="2035478"/>
          <a:ext cx="5257800" cy="3633345"/>
        </p:xfrm>
        <a:graphic>
          <a:graphicData uri="http://schemas.openxmlformats.org/drawingml/2006/table">
            <a:tbl>
              <a:tblPr firstRow="1" bandCol="1">
                <a:tableStyleId>{8EC20E35-A176-4012-BC5E-935CFFF8708E}</a:tableStyleId>
              </a:tblPr>
              <a:tblGrid>
                <a:gridCol w="1575816">
                  <a:extLst>
                    <a:ext uri="{9D8B030D-6E8A-4147-A177-3AD203B41FA5}">
                      <a16:colId xmlns:a16="http://schemas.microsoft.com/office/drawing/2014/main" val="4278902216"/>
                    </a:ext>
                  </a:extLst>
                </a:gridCol>
                <a:gridCol w="3681984">
                  <a:extLst>
                    <a:ext uri="{9D8B030D-6E8A-4147-A177-3AD203B41FA5}">
                      <a16:colId xmlns:a16="http://schemas.microsoft.com/office/drawing/2014/main" val="1555423737"/>
                    </a:ext>
                  </a:extLst>
                </a:gridCol>
              </a:tblGrid>
              <a:tr h="726669">
                <a:tc>
                  <a:txBody>
                    <a:bodyPr/>
                    <a:lstStyle/>
                    <a:p>
                      <a:r>
                        <a:rPr lang="en-US"/>
                        <a:t>gameStatus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Omschrijving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5961532"/>
                  </a:ext>
                </a:extLst>
              </a:tr>
              <a:tr h="726669"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E5BF00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Spel niet afgerond </a:t>
                      </a:r>
                      <a:r>
                        <a:rPr lang="en-US" i="1">
                          <a:solidFill>
                            <a:schemeClr val="tx1"/>
                          </a:solidFill>
                        </a:rPr>
                        <a:t>(default value)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8938802"/>
                  </a:ext>
                </a:extLst>
              </a:tr>
              <a:tr h="726669"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E5BF00"/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 heeft gewonnen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9816346"/>
                  </a:ext>
                </a:extLst>
              </a:tr>
              <a:tr h="726669"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E5BF00"/>
                          </a:solidFill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O heeft gewonnen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564644"/>
                  </a:ext>
                </a:extLst>
              </a:tr>
              <a:tr h="726669"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E5BF00"/>
                          </a:solidFill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Draw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7425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3876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6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DBE0E6-EA09-E831-A520-CC5F458EC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496D1E7C-E344-A1D2-65A2-49CBD491E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E5BF00"/>
                </a:solidFill>
              </a:rPr>
              <a:t>High Scores</a:t>
            </a:r>
            <a:endParaRPr lang="en-US"/>
          </a:p>
        </p:txBody>
      </p:sp>
      <p:pic>
        <p:nvPicPr>
          <p:cNvPr id="4" name="Content Placeholder 6" descr="A logo with a letter u and a leaf&#10;&#10;Description automatically generated">
            <a:extLst>
              <a:ext uri="{FF2B5EF4-FFF2-40B4-BE49-F238E27FC236}">
                <a16:creationId xmlns:a16="http://schemas.microsoft.com/office/drawing/2014/main" id="{BB62136B-7DA1-5A52-3828-CC6D84D63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616" y="6013614"/>
            <a:ext cx="766713" cy="6652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775D3F-DF0A-F257-A94D-2F6A2C37C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247" y="2413673"/>
            <a:ext cx="9369506" cy="203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660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6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DBE0E6-EA09-E831-A520-CC5F458EC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496D1E7C-E344-A1D2-65A2-49CBD491E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E5BF00"/>
                </a:solidFill>
              </a:rPr>
              <a:t>High Scores</a:t>
            </a:r>
            <a:endParaRPr lang="en-US"/>
          </a:p>
        </p:txBody>
      </p:sp>
      <p:pic>
        <p:nvPicPr>
          <p:cNvPr id="4" name="Content Placeholder 6" descr="A logo with a letter u and a leaf&#10;&#10;Description automatically generated">
            <a:extLst>
              <a:ext uri="{FF2B5EF4-FFF2-40B4-BE49-F238E27FC236}">
                <a16:creationId xmlns:a16="http://schemas.microsoft.com/office/drawing/2014/main" id="{BB62136B-7DA1-5A52-3828-CC6D84D63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616" y="6013614"/>
            <a:ext cx="766713" cy="6652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775D3F-DF0A-F257-A94D-2F6A2C37C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247" y="2413673"/>
            <a:ext cx="9369506" cy="203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983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6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54E6E-05C9-9765-61A2-E16621CE4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3808" y="2723044"/>
            <a:ext cx="10515600" cy="1325563"/>
          </a:xfrm>
        </p:spPr>
        <p:txBody>
          <a:bodyPr/>
          <a:lstStyle/>
          <a:p>
            <a:r>
              <a:rPr lang="en-US">
                <a:solidFill>
                  <a:srgbClr val="E5BF00"/>
                </a:solidFill>
              </a:rPr>
              <a:t>Thank You!</a:t>
            </a:r>
            <a:endParaRPr lang="en-US"/>
          </a:p>
        </p:txBody>
      </p:sp>
      <p:pic>
        <p:nvPicPr>
          <p:cNvPr id="4" name="Content Placeholder 6" descr="A logo with a letter u and a leaf&#10;&#10;Description automatically generated">
            <a:extLst>
              <a:ext uri="{FF2B5EF4-FFF2-40B4-BE49-F238E27FC236}">
                <a16:creationId xmlns:a16="http://schemas.microsoft.com/office/drawing/2014/main" id="{BB62136B-7DA1-5A52-3828-CC6D84D63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616" y="6013614"/>
            <a:ext cx="766713" cy="66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316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6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54E6E-05C9-9765-61A2-E16621CE4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E5BF00"/>
                </a:solidFill>
              </a:rPr>
              <a:t>Het bord</a:t>
            </a:r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47E74DD-235B-9330-5DFD-5DC0E02441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96303" y="1496440"/>
            <a:ext cx="4388881" cy="4351338"/>
          </a:xfrm>
        </p:spPr>
      </p:pic>
      <p:pic>
        <p:nvPicPr>
          <p:cNvPr id="4" name="Content Placeholder 6" descr="A logo with a letter u and a leaf&#10;&#10;Description automatically generated">
            <a:extLst>
              <a:ext uri="{FF2B5EF4-FFF2-40B4-BE49-F238E27FC236}">
                <a16:creationId xmlns:a16="http://schemas.microsoft.com/office/drawing/2014/main" id="{BB62136B-7DA1-5A52-3828-CC6D84D634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616" y="6013614"/>
            <a:ext cx="766713" cy="66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324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6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54E6E-05C9-9765-61A2-E16621CE4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E5BF00"/>
                </a:solidFill>
              </a:rPr>
              <a:t>Het bord</a:t>
            </a:r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47E74DD-235B-9330-5DFD-5DC0E02441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96303" y="1496440"/>
            <a:ext cx="4388881" cy="4351338"/>
          </a:xfrm>
        </p:spPr>
      </p:pic>
      <p:pic>
        <p:nvPicPr>
          <p:cNvPr id="4" name="Content Placeholder 6" descr="A logo with a letter u and a leaf&#10;&#10;Description automatically generated">
            <a:extLst>
              <a:ext uri="{FF2B5EF4-FFF2-40B4-BE49-F238E27FC236}">
                <a16:creationId xmlns:a16="http://schemas.microsoft.com/office/drawing/2014/main" id="{BB62136B-7DA1-5A52-3828-CC6D84D634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616" y="6013614"/>
            <a:ext cx="766713" cy="6652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6DD672-97A1-3517-0B77-3F6819AE7B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0495" y="1695395"/>
            <a:ext cx="3105583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870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6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54E6E-05C9-9765-61A2-E16621CE4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E5BF00"/>
                </a:solidFill>
              </a:rPr>
              <a:t>Het bord</a:t>
            </a:r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47E74DD-235B-9330-5DFD-5DC0E02441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96303" y="1496440"/>
            <a:ext cx="4388881" cy="4351338"/>
          </a:xfrm>
        </p:spPr>
      </p:pic>
      <p:pic>
        <p:nvPicPr>
          <p:cNvPr id="4" name="Content Placeholder 6" descr="A logo with a letter u and a leaf&#10;&#10;Description automatically generated">
            <a:extLst>
              <a:ext uri="{FF2B5EF4-FFF2-40B4-BE49-F238E27FC236}">
                <a16:creationId xmlns:a16="http://schemas.microsoft.com/office/drawing/2014/main" id="{BB62136B-7DA1-5A52-3828-CC6D84D634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616" y="6013614"/>
            <a:ext cx="766713" cy="66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701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6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54E6E-05C9-9765-61A2-E16621CE4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E5BF00"/>
                </a:solidFill>
              </a:rPr>
              <a:t>Het bord</a:t>
            </a:r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47E74DD-235B-9330-5DFD-5DC0E02441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96303" y="1496440"/>
            <a:ext cx="4388881" cy="4351338"/>
          </a:xfrm>
        </p:spPr>
      </p:pic>
      <p:pic>
        <p:nvPicPr>
          <p:cNvPr id="4" name="Content Placeholder 6" descr="A logo with a letter u and a leaf&#10;&#10;Description automatically generated">
            <a:extLst>
              <a:ext uri="{FF2B5EF4-FFF2-40B4-BE49-F238E27FC236}">
                <a16:creationId xmlns:a16="http://schemas.microsoft.com/office/drawing/2014/main" id="{BB62136B-7DA1-5A52-3828-CC6D84D634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616" y="6013614"/>
            <a:ext cx="766713" cy="66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99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6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54E6E-05C9-9765-61A2-E16621CE4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E5BF00"/>
                </a:solidFill>
              </a:rPr>
              <a:t>Het bord</a:t>
            </a:r>
            <a:endParaRPr lang="en-US"/>
          </a:p>
        </p:txBody>
      </p:sp>
      <p:pic>
        <p:nvPicPr>
          <p:cNvPr id="4" name="Content Placeholder 6" descr="A logo with a letter u and a leaf&#10;&#10;Description automatically generated">
            <a:extLst>
              <a:ext uri="{FF2B5EF4-FFF2-40B4-BE49-F238E27FC236}">
                <a16:creationId xmlns:a16="http://schemas.microsoft.com/office/drawing/2014/main" id="{BB62136B-7DA1-5A52-3828-CC6D84D63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616" y="6013614"/>
            <a:ext cx="766713" cy="6652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39037B-6E19-B611-230D-5D9E286C5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6965" y="1614568"/>
            <a:ext cx="3660380" cy="4208102"/>
          </a:xfrm>
          <a:prstGeom prst="rect">
            <a:avLst/>
          </a:prstGeom>
        </p:spPr>
      </p:pic>
      <p:pic>
        <p:nvPicPr>
          <p:cNvPr id="10" name="Graphic 9" descr="Checkmark with solid fill">
            <a:extLst>
              <a:ext uri="{FF2B5EF4-FFF2-40B4-BE49-F238E27FC236}">
                <a16:creationId xmlns:a16="http://schemas.microsoft.com/office/drawing/2014/main" id="{37851CF3-7D55-16D9-11FF-51D3197B1F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90809" y="2332723"/>
            <a:ext cx="3038856" cy="303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568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6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54E6E-05C9-9765-61A2-E16621CE4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E5BF00"/>
                </a:solidFill>
              </a:rPr>
              <a:t>Structuur</a:t>
            </a:r>
            <a:endParaRPr lang="en-US"/>
          </a:p>
        </p:txBody>
      </p:sp>
      <p:pic>
        <p:nvPicPr>
          <p:cNvPr id="4" name="Content Placeholder 6" descr="A logo with a letter u and a leaf&#10;&#10;Description automatically generated">
            <a:extLst>
              <a:ext uri="{FF2B5EF4-FFF2-40B4-BE49-F238E27FC236}">
                <a16:creationId xmlns:a16="http://schemas.microsoft.com/office/drawing/2014/main" id="{BB62136B-7DA1-5A52-3828-CC6D84D63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616" y="6013614"/>
            <a:ext cx="766713" cy="665236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DE8C28-5E3C-06D0-0440-7378452C8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42FE11-8D95-77D1-F5E3-FD09FB3B3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178" y="2126293"/>
            <a:ext cx="3229643" cy="309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422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6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54E6E-05C9-9765-61A2-E16621CE4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E5BF00"/>
                </a:solidFill>
              </a:rPr>
              <a:t>Het bord</a:t>
            </a:r>
            <a:endParaRPr lang="en-US"/>
          </a:p>
        </p:txBody>
      </p:sp>
      <p:pic>
        <p:nvPicPr>
          <p:cNvPr id="4" name="Content Placeholder 6" descr="A logo with a letter u and a leaf&#10;&#10;Description automatically generated">
            <a:extLst>
              <a:ext uri="{FF2B5EF4-FFF2-40B4-BE49-F238E27FC236}">
                <a16:creationId xmlns:a16="http://schemas.microsoft.com/office/drawing/2014/main" id="{BB62136B-7DA1-5A52-3828-CC6D84D63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616" y="6013614"/>
            <a:ext cx="766713" cy="6652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39037B-6E19-B611-230D-5D9E286C5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821" y="2138130"/>
            <a:ext cx="3660380" cy="42081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FCC685-BABF-749A-A75C-F45131A57E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2981" y="2236888"/>
            <a:ext cx="2305372" cy="40105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80237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6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E33018-A7ED-0366-D82C-02E03E35D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8052" y="415720"/>
            <a:ext cx="6560629" cy="62631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854E6E-05C9-9765-61A2-E16621CE4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E5BF00"/>
                </a:solidFill>
              </a:rPr>
              <a:t>Het bord</a:t>
            </a:r>
            <a:endParaRPr lang="en-US"/>
          </a:p>
        </p:txBody>
      </p:sp>
      <p:pic>
        <p:nvPicPr>
          <p:cNvPr id="4" name="Content Placeholder 6" descr="A logo with a letter u and a leaf&#10;&#10;Description automatically generated">
            <a:extLst>
              <a:ext uri="{FF2B5EF4-FFF2-40B4-BE49-F238E27FC236}">
                <a16:creationId xmlns:a16="http://schemas.microsoft.com/office/drawing/2014/main" id="{BB62136B-7DA1-5A52-3828-CC6D84D634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616" y="6013614"/>
            <a:ext cx="766713" cy="6652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FCC685-BABF-749A-A75C-F45131A57E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2981" y="2236888"/>
            <a:ext cx="2305372" cy="40105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31377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154</Words>
  <Application>Microsoft Office PowerPoint</Application>
  <PresentationFormat>Widescreen</PresentationFormat>
  <Paragraphs>44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Aptos</vt:lpstr>
      <vt:lpstr>Aptos Display</vt:lpstr>
      <vt:lpstr>Arial</vt:lpstr>
      <vt:lpstr>Office Theme</vt:lpstr>
      <vt:lpstr>PowerPoint Presentation</vt:lpstr>
      <vt:lpstr>Het bord</vt:lpstr>
      <vt:lpstr>Het bord</vt:lpstr>
      <vt:lpstr>Het bord</vt:lpstr>
      <vt:lpstr>Het bord</vt:lpstr>
      <vt:lpstr>Het bord</vt:lpstr>
      <vt:lpstr>Structuur</vt:lpstr>
      <vt:lpstr>Het bord</vt:lpstr>
      <vt:lpstr>Het bord</vt:lpstr>
      <vt:lpstr>Hoofdmenu</vt:lpstr>
      <vt:lpstr>PowerPoint Presentation</vt:lpstr>
      <vt:lpstr>PowerPoint Presentation</vt:lpstr>
      <vt:lpstr>Data model</vt:lpstr>
      <vt:lpstr>Data model</vt:lpstr>
      <vt:lpstr>Voorbeelden ‘gameBoard’ varchar</vt:lpstr>
      <vt:lpstr>Voorbeelden ‘gameStatus’ tinyint</vt:lpstr>
      <vt:lpstr>High Scores</vt:lpstr>
      <vt:lpstr>High Scores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Dustin Refos</dc:creator>
  <cp:lastModifiedBy>Dustin Refos</cp:lastModifiedBy>
  <cp:revision>1</cp:revision>
  <dcterms:created xsi:type="dcterms:W3CDTF">2024-06-12T11:54:14Z</dcterms:created>
  <dcterms:modified xsi:type="dcterms:W3CDTF">2024-06-13T17:29:45Z</dcterms:modified>
</cp:coreProperties>
</file>