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ffb4d1a4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ffb4d1a4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ffb4d1a44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ffb4d1a44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ffb4d1a4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ffb4d1a4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ff56b6c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ff56b6c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ffb4d1a44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ffb4d1a4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ffb4d1a4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ffb4d1a4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ffb4d1a4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ffb4d1a4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dfea1e31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dfea1e31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eecc9ff4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eecc9ff4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eecc9ff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eecc9ff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c18867a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c18867a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024e96cf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024e96cf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ffb4d1a44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ffb4d1a44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c18867a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c18867a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Atlas</a:t>
            </a:r>
            <a:r>
              <a:rPr lang="en">
                <a:solidFill>
                  <a:schemeClr val="dk1"/>
                </a:solidFill>
              </a:rPr>
              <a:t> It</a:t>
            </a:r>
            <a:r>
              <a:rPr lang="en">
                <a:solidFill>
                  <a:schemeClr val="dk1"/>
                </a:solidFill>
              </a:rPr>
              <a:t>inerary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71225" y="3924925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Itineraries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Using the Travel Destination acquired from the user, there will be three categories of locations users will be presented.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Lodging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Dining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Attractions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Locations will displayed as cards sorted in descending order by ratings.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Itineraries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When a card is clicked, a modal appears containing additional information on that location.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 Description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Ratings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Modal has two buttons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Cancel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Itineraries</a:t>
            </a:r>
            <a:endParaRPr/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Calendar representing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itinerary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where locations are added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Keeps track of the selected date and time of locations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Save As button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205182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Itineraries</a:t>
            </a:r>
            <a:endParaRPr/>
          </a:p>
        </p:txBody>
      </p:sp>
      <p:sp>
        <p:nvSpPr>
          <p:cNvPr id="208" name="Google Shape;208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Once clicked, the user will be presented a page with all their built itineraries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Itineraries will be displayed as a list of Cards ordered by creation date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Itineraries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When clicked, cards expand into a more detailed view of the itinerary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 calendar view containing locations/events for each day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Days within the calendar can be expanded more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actions/events listed in chronological order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Edit mode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For overall calendar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○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For specific day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Summary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Sign-in forms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Sign-up forms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Home Page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Creating Itineraries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Viewing Itineraries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Account Management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05182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Form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signup with username and password. 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Unique username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Password requirements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Google account sign in.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Login hyperlink at bottom</a:t>
            </a:r>
            <a:endParaRPr sz="19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 Form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2051825" y="19974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Sign-in Form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Username and password login form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Username or password error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Username and password recovery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Option to sign in using a Google account</a:t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In form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Itineraries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Once clicked, the user will be presented a page where they can create itineraries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Searching for Travel Destination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