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9144000" cy="5143500" type="screen16x9"/>
  <p:notesSz cx="6858000" cy="9144000"/>
  <p:embeddedFontLst>
    <p:embeddedFont>
      <p:font typeface="Nunito" panose="020F0502020204030204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1542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87f2e33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87f2e334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892eb970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892eb970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92eb97007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92eb97007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892eb9700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892eb9700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92eb97007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92eb97007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7f2e334ed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87f2e334ed_0_3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92e553a8c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92e553a8c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892e553a8c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892e553a8c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7f2e334e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7f2e334ed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87f2e334ed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87f2e334ed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87f2e334ed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87f2e334ed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7f2e334e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7f2e334e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87f2e334ed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87f2e334ed_0_2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7f2e334ed_0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87f2e334ed_0_2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87f2e334ed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87f2e334ed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892eb97007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892eb97007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Atlas Itinerary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384300" y="3378600"/>
            <a:ext cx="8759700" cy="5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2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638" y="249175"/>
            <a:ext cx="8012724" cy="464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800" y="180013"/>
            <a:ext cx="7970399" cy="478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395" y="1"/>
            <a:ext cx="338460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8500" y="4"/>
            <a:ext cx="340550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SupaBase</a:t>
            </a:r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1"/>
          </p:nvPr>
        </p:nvSpPr>
        <p:spPr>
          <a:xfrm>
            <a:off x="66625" y="153767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will help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The entities of the database</a:t>
            </a:r>
            <a:endParaRPr sz="2200"/>
          </a:p>
        </p:txBody>
      </p:sp>
      <p:pic>
        <p:nvPicPr>
          <p:cNvPr id="212" name="Google Shape;21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0400" y="2933700"/>
            <a:ext cx="5943600" cy="2209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VERCEL</a:t>
            </a: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Server base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Analytics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Breakdown</a:t>
            </a:r>
            <a:endParaRPr sz="22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each Software Program was chosen</a:t>
            </a:r>
            <a:endParaRPr/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Familiarity and ease of use with React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Compatibility with Supa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Simplicity with Vercel</a:t>
            </a:r>
            <a:endParaRPr sz="2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15" title="All_In_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4788" y="152400"/>
            <a:ext cx="3914426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Sign-up and sign in page</a:t>
            </a:r>
            <a:endParaRPr/>
          </a:p>
        </p:txBody>
      </p:sp>
      <p:sp>
        <p:nvSpPr>
          <p:cNvPr id="145" name="Google Shape;145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Google API backbone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Link to Sign-in page</a:t>
            </a:r>
            <a:endParaRPr sz="2200"/>
          </a:p>
        </p:txBody>
      </p:sp>
      <p:pic>
        <p:nvPicPr>
          <p:cNvPr id="146" name="Google Shape;146;p16" title="Sign up pag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1707" y="2169091"/>
            <a:ext cx="3858999" cy="278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Home Page</a:t>
            </a:r>
            <a:endParaRPr/>
          </a:p>
        </p:txBody>
      </p:sp>
      <p:sp>
        <p:nvSpPr>
          <p:cNvPr id="152" name="Google Shape;152;p17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About Section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Instructions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Personnel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Nav Bar</a:t>
            </a:r>
            <a:endParaRPr sz="2200"/>
          </a:p>
        </p:txBody>
      </p:sp>
      <p:pic>
        <p:nvPicPr>
          <p:cNvPr id="153" name="Google Shape;153;p17" title="Home Page U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5333" y="1885241"/>
            <a:ext cx="4391025" cy="305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Itinerary</a:t>
            </a:r>
            <a:endParaRPr/>
          </a:p>
        </p:txBody>
      </p:sp>
      <p:sp>
        <p:nvSpPr>
          <p:cNvPr id="159" name="Google Shape;159;p18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Travel destination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Geolocating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Location categories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Subcategories in the filter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Successful Completion</a:t>
            </a:r>
            <a:endParaRPr sz="2200"/>
          </a:p>
        </p:txBody>
      </p:sp>
      <p:pic>
        <p:nvPicPr>
          <p:cNvPr id="160" name="Google Shape;160;p18" title="Create Itineray Page 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050" y="51937"/>
            <a:ext cx="4410150" cy="349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8" title="Lodging_Hotel Selected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29050" y="3548462"/>
            <a:ext cx="2441321" cy="164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27B40B1-9DDF-3A2C-C741-89BF4F9678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29845" y="3548462"/>
            <a:ext cx="2340536" cy="16281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Itinerary</a:t>
            </a:r>
            <a:endParaRPr/>
          </a:p>
        </p:txBody>
      </p:sp>
      <p:sp>
        <p:nvSpPr>
          <p:cNvPr id="167" name="Google Shape;167;p19"/>
          <p:cNvSpPr txBox="1">
            <a:spLocks noGrp="1"/>
          </p:cNvSpPr>
          <p:nvPr>
            <p:ph type="body" idx="1"/>
          </p:nvPr>
        </p:nvSpPr>
        <p:spPr>
          <a:xfrm>
            <a:off x="42445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Empty Page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Card Presentation (and Contents)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Expanded cards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Edit mode (both event and day)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Warning</a:t>
            </a:r>
            <a:endParaRPr sz="2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844C9-51BC-40F3-4E5A-E5C2375B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167" y="89210"/>
            <a:ext cx="3836018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BACK END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React</a:t>
            </a:r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"/>
          </p:nvPr>
        </p:nvSpPr>
        <p:spPr>
          <a:xfrm>
            <a:off x="106600" y="1800200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works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How it fits with the project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Examples of how it will be used</a:t>
            </a:r>
            <a:endParaRPr sz="220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Sharing is caring (and more efficient)</a:t>
            </a:r>
            <a:endParaRPr sz="2200"/>
          </a:p>
        </p:txBody>
      </p:sp>
      <p:pic>
        <p:nvPicPr>
          <p:cNvPr id="180" name="Google Shape;18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0"/>
            <a:ext cx="4600499" cy="329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All of the many components of React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On-screen Show (16:9)</PresentationFormat>
  <Paragraphs>40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Times New Roman</vt:lpstr>
      <vt:lpstr>Arial</vt:lpstr>
      <vt:lpstr>Nunito</vt:lpstr>
      <vt:lpstr>Calibri</vt:lpstr>
      <vt:lpstr>Shift</vt:lpstr>
      <vt:lpstr>Atlas Itinerary</vt:lpstr>
      <vt:lpstr>PowerPoint Presentation</vt:lpstr>
      <vt:lpstr>Sign-up and sign in page</vt:lpstr>
      <vt:lpstr>The Home Page</vt:lpstr>
      <vt:lpstr>Create Itinerary</vt:lpstr>
      <vt:lpstr>View Itinerary</vt:lpstr>
      <vt:lpstr>THE BACK END</vt:lpstr>
      <vt:lpstr>React</vt:lpstr>
      <vt:lpstr>All of the many components of React </vt:lpstr>
      <vt:lpstr>PowerPoint Presentation</vt:lpstr>
      <vt:lpstr>PowerPoint Presentation</vt:lpstr>
      <vt:lpstr>PowerPoint Presentation</vt:lpstr>
      <vt:lpstr>PowerPoint Presentation</vt:lpstr>
      <vt:lpstr>SupaBase</vt:lpstr>
      <vt:lpstr>VERCEL</vt:lpstr>
      <vt:lpstr>Why each Software Program was chosen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Sorelle Ngale</cp:lastModifiedBy>
  <cp:revision>1</cp:revision>
  <dcterms:modified xsi:type="dcterms:W3CDTF">2025-10-06T10:50:24Z</dcterms:modified>
</cp:coreProperties>
</file>