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7f2e33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7f2e33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7f2e334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7f2e334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7f2e334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7f2e334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7f2e334e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7f2e334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7f2e334e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7f2e334e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7f2e334e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7f2e334e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7f2e334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7f2e334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7f2e334e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7f2e334e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7f2e334e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7f2e334e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7f2e334e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7f2e334e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Atlas Itinerary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71225" y="3924925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SupaBase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Supa?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will help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entities of the database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933700"/>
            <a:ext cx="5943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Front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 title="All_In_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88" y="152400"/>
            <a:ext cx="39144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and sign in page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6" title="Sign up 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995" y="2354945"/>
            <a:ext cx="3858999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About Section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Personnel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Nav Bar</a:t>
            </a:r>
            <a:endParaRPr sz="2200"/>
          </a:p>
        </p:txBody>
      </p:sp>
      <p:pic>
        <p:nvPicPr>
          <p:cNvPr id="153" name="Google Shape;153;p17" title="Home Page 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63" y="2085963"/>
            <a:ext cx="4391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Travel destination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Geolocating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Location </a:t>
            </a:r>
            <a:r>
              <a:rPr lang="en"/>
              <a:t>categories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Subcategories</a:t>
            </a:r>
            <a:r>
              <a:rPr lang="en"/>
              <a:t> in the filter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 Completion</a:t>
            </a:r>
            <a:endParaRPr/>
          </a:p>
        </p:txBody>
      </p:sp>
      <p:pic>
        <p:nvPicPr>
          <p:cNvPr id="160" name="Google Shape;160;p18" title="Create Itineray Pag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850" y="0"/>
            <a:ext cx="4410150" cy="34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 title="Lodging_Hotel Selec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679" y="3496525"/>
            <a:ext cx="2441321" cy="1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Itinerary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Empty Page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Card Presentation (and Contents)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Expanded cards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Edit mode (both event and day)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Warning</a:t>
            </a:r>
            <a:endParaRPr sz="1700"/>
          </a:p>
        </p:txBody>
      </p:sp>
      <p:pic>
        <p:nvPicPr>
          <p:cNvPr id="168" name="Google Shape;168;p19" title="View_Itiner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888" y="0"/>
            <a:ext cx="3172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 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it fits with the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 of how it will be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many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Sharing is caring (and more efficient)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47950"/>
            <a:ext cx="4600499" cy="3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