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7f2e33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7f2e33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92eb970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92eb970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92eb970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92eb970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92eb970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92eb970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7f2e334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7f2e334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950ece8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950ece8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950ece8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950ece8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950ece81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8950ece81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7f2e334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7f2e334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7f2e334e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7f2e334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7f2e334e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7f2e334e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7f2e334e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7f2e334e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7f2e334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7f2e334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7f2e334e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7f2e334e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92eb970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92eb970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92eb97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92eb97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Atlas Itinerary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4300" y="3378600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0" y="180013"/>
            <a:ext cx="7970399" cy="47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51126" l="0" r="0" t="0"/>
          <a:stretch/>
        </p:blipFill>
        <p:spPr>
          <a:xfrm>
            <a:off x="200900" y="724425"/>
            <a:ext cx="4652675" cy="34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48725"/>
          <a:stretch/>
        </p:blipFill>
        <p:spPr>
          <a:xfrm>
            <a:off x="4853575" y="774975"/>
            <a:ext cx="4100450" cy="335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41407"/>
          <a:stretch/>
        </p:blipFill>
        <p:spPr>
          <a:xfrm>
            <a:off x="4934375" y="1064927"/>
            <a:ext cx="3405500" cy="30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58878" l="0" r="0" t="0"/>
          <a:stretch/>
        </p:blipFill>
        <p:spPr>
          <a:xfrm>
            <a:off x="609750" y="1514202"/>
            <a:ext cx="3405500" cy="21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Documentation - ER Diagram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75" y="1628775"/>
            <a:ext cx="7611050" cy="2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- Save Itineraries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838" y="1363275"/>
            <a:ext cx="2605100" cy="34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- View Itineraries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00" y="1443050"/>
            <a:ext cx="3934400" cy="31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 title="All_In_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88" y="152400"/>
            <a:ext cx="39144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and sign in page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Google API </a:t>
            </a:r>
            <a:r>
              <a:rPr lang="en" sz="2200"/>
              <a:t>backbone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 to Sign-in page</a:t>
            </a:r>
            <a:endParaRPr sz="2200"/>
          </a:p>
        </p:txBody>
      </p:sp>
      <p:pic>
        <p:nvPicPr>
          <p:cNvPr id="146" name="Google Shape;146;p16" title="Sign up 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370" y="1990720"/>
            <a:ext cx="3858999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About Section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Personnel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Nav Bar</a:t>
            </a:r>
            <a:endParaRPr sz="2200"/>
          </a:p>
        </p:txBody>
      </p:sp>
      <p:pic>
        <p:nvPicPr>
          <p:cNvPr id="153" name="Google Shape;153;p17" title="Home Page 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88" y="1652475"/>
            <a:ext cx="4391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Travel destination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Geolocating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Location </a:t>
            </a:r>
            <a:r>
              <a:rPr lang="en" sz="2200"/>
              <a:t>categories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Subcategories</a:t>
            </a:r>
            <a:r>
              <a:rPr lang="en" sz="2200"/>
              <a:t> in the filter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Successful Completion</a:t>
            </a:r>
            <a:endParaRPr sz="2200"/>
          </a:p>
        </p:txBody>
      </p:sp>
      <p:pic>
        <p:nvPicPr>
          <p:cNvPr id="160" name="Google Shape;160;p18" title="Create Itineray Pag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50" y="380975"/>
            <a:ext cx="3135175" cy="24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 title="Lodging_Hotel Selec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025" y="3012450"/>
            <a:ext cx="2654500" cy="17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Itinerary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244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Empty Page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Card Presentation (and Contents)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cards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Edit mode (both event and day)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Warning</a:t>
            </a:r>
            <a:endParaRPr sz="2200"/>
          </a:p>
        </p:txBody>
      </p:sp>
      <p:pic>
        <p:nvPicPr>
          <p:cNvPr id="168" name="Google Shape;168;p19" title="View_Itiner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175" y="385625"/>
            <a:ext cx="2696475" cy="437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The Components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38" y="249175"/>
            <a:ext cx="8012724" cy="4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