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7f2e334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7f2e334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92eb9700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892eb9700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92eb970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892eb970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892eb970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892eb970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892eb9700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892eb970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892eb9700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892eb9700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87f2e334e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87f2e334e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892e553a8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892e553a8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92e553a8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892e553a8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7f2e334e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7f2e334e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7f2e334e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7f2e334e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7f2e334e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7f2e334e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7f2e334e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7f2e334e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7f2e334e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7f2e334e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7f2e334e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7f2e334e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7f2e334e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7f2e334e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87f2e334e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87f2e334e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Atlas Itinerary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84300" y="3378600"/>
            <a:ext cx="8759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Gabriel Taylor, Dustin Zook, Sorelle Djuissi, Gabriyel Sorensen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The Components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38" y="249175"/>
            <a:ext cx="8012724" cy="46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00" y="180013"/>
            <a:ext cx="7970399" cy="47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51126" l="0" r="0" t="0"/>
          <a:stretch/>
        </p:blipFill>
        <p:spPr>
          <a:xfrm>
            <a:off x="309575" y="1079400"/>
            <a:ext cx="4652675" cy="345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1895" y="203126"/>
            <a:ext cx="3384606" cy="514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500" y="4"/>
            <a:ext cx="34055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SupaBase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66625" y="1537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it will help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entities of the database</a:t>
            </a:r>
            <a:endParaRPr sz="2200"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2933700"/>
            <a:ext cx="59436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VERCEL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Server base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Analytics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Breakdown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each Software Program was chosen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Familiarity and ease of use with React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Compatibility with Supa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Simplicity with Vercel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Users See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 title="All_In_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788" y="152400"/>
            <a:ext cx="391442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Sign-up and sign in page</a:t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Google API </a:t>
            </a:r>
            <a:r>
              <a:rPr lang="en" sz="2200"/>
              <a:t>backbone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Link to Sign-in page</a:t>
            </a:r>
            <a:endParaRPr sz="2200"/>
          </a:p>
        </p:txBody>
      </p:sp>
      <p:pic>
        <p:nvPicPr>
          <p:cNvPr id="146" name="Google Shape;146;p16" title="Sign up pag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995" y="2354945"/>
            <a:ext cx="3858999" cy="27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Home Page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About Section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Instructions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Personnel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Nav Bar</a:t>
            </a:r>
            <a:endParaRPr sz="2200"/>
          </a:p>
        </p:txBody>
      </p:sp>
      <p:pic>
        <p:nvPicPr>
          <p:cNvPr id="153" name="Google Shape;153;p17" title="Home Page U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963" y="2085963"/>
            <a:ext cx="43910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Itinerary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Travel destination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Geolocating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Location </a:t>
            </a:r>
            <a:r>
              <a:rPr lang="en" sz="2200"/>
              <a:t>categories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Subcategories</a:t>
            </a:r>
            <a:r>
              <a:rPr lang="en" sz="2200"/>
              <a:t> in the filter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Successful Completion</a:t>
            </a:r>
            <a:endParaRPr sz="2200"/>
          </a:p>
        </p:txBody>
      </p:sp>
      <p:pic>
        <p:nvPicPr>
          <p:cNvPr id="160" name="Google Shape;160;p18" title="Create Itineray Page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850" y="0"/>
            <a:ext cx="4410150" cy="34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 title="Lodging_Hotel Select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2679" y="3496525"/>
            <a:ext cx="2441321" cy="16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Itinerary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4244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Empty Page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Card Presentation (and Contents)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Expanded cards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Edit mode (both event and day)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Warning</a:t>
            </a:r>
            <a:endParaRPr sz="2200"/>
          </a:p>
        </p:txBody>
      </p:sp>
      <p:pic>
        <p:nvPicPr>
          <p:cNvPr id="168" name="Google Shape;168;p19" title="View_Itinerar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888" y="0"/>
            <a:ext cx="31721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Users Do Not See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10660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it works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it fits with the project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Examples of how it will be used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Sharing is caring (and more efficient)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