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7f2e334e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7f2e334e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7f2e334e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7f2e334e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Atlas Itinerary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1225" y="3924925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Supa?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will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entities of the database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0" y="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StroyBoard Goes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95" y="2354945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 destination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Geolocating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Subcatagories in the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Completion</a:t>
            </a:r>
            <a:endParaRPr/>
          </a:p>
        </p:txBody>
      </p:sp>
      <p:pic>
        <p:nvPicPr>
          <p:cNvPr id="165" name="Google Shape;165;p18" title="Create Itinerarie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98" y="2571749"/>
            <a:ext cx="471980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Empty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Card Presentation (and Contents)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Expanded cards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mode (both event and day)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Warning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fits with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of how it will be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many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is caring (and more efficient)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7950"/>
            <a:ext cx="4600499" cy="3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