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7c18867a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7c18867a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7c18867a4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7c18867a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7c18867a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7c18867a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7c18867a4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7c18867a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7c18867a4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7c18867a4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7c18867a4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7c18867a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7c18867a4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7c18867a4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7c18867a4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7c18867a4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dfea1e3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dfea1e3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c18867a4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7c18867a4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7c18867a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7c18867a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7dfea1e3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7dfea1e3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7dfea1e31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7dfea1e31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7c18867a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7c18867a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c18867a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7c18867a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7c18867a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7c18867a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Atlas</a:t>
            </a:r>
            <a:r>
              <a:rPr lang="en">
                <a:solidFill>
                  <a:schemeClr val="dk1"/>
                </a:solidFill>
              </a:rPr>
              <a:t> It</a:t>
            </a:r>
            <a:r>
              <a:rPr lang="en">
                <a:solidFill>
                  <a:schemeClr val="dk1"/>
                </a:solidFill>
              </a:rPr>
              <a:t>inerary</a:t>
            </a:r>
            <a:endParaRPr>
              <a:solidFill>
                <a:schemeClr val="dk1"/>
              </a:solidFill>
            </a:endParaRPr>
          </a:p>
        </p:txBody>
      </p:sp>
      <p:sp>
        <p:nvSpPr>
          <p:cNvPr id="135" name="Google Shape;135;p13"/>
          <p:cNvSpPr txBox="1"/>
          <p:nvPr>
            <p:ph idx="1" type="subTitle"/>
          </p:nvPr>
        </p:nvSpPr>
        <p:spPr>
          <a:xfrm>
            <a:off x="271225" y="3924925"/>
            <a:ext cx="8759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By Gabriel Taylor, Dustin Zook, Sorelle Djuissi, Gabriyel Sorensen</a:t>
            </a:r>
            <a:endParaRPr sz="24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2" name="Google Shape;18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8" name="Google Shape;18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0" name="Google Shape;200;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6" name="Google Shape;206;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2" name="Google Shape;212;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8" name="Google Shape;218;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4" name="Google Shape;224;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Initial Set of Technologies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267525" y="271900"/>
            <a:ext cx="8068800" cy="4206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Platform: Web. Atlas Itinerary is a web-based program. Most of our group knows web-based program functionality, so by making one, we are more prepared for the task. </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Browser: Firefox. Firefox is the search engine on which we will make our web-based program. Our group is more familiar with programming web applications on Firefox. </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Operating System: Windows. All of our members have Windows operating systems by default. Instead of trying to learn how to make the application on Apple through a VM, we have elected to use Windows. </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IDE: IntelliJ. IntelliJ is the IDE our group feels most comfortable programming in. So instead of stretching to learn another IDE we elected to use this one. Preferred IDE for developing in Java.</a:t>
            </a:r>
            <a:endParaRPr sz="19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idx="1" type="body"/>
          </p:nvPr>
        </p:nvSpPr>
        <p:spPr>
          <a:xfrm>
            <a:off x="421025" y="403475"/>
            <a:ext cx="7915500" cy="4075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Languages: Java. For developing backend services for our Web application.</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HTML, CSS, JavaScript. Necessary for designing web pages and understanding how users will interact with the project..</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Server Software: TBD</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Communication Software: Discord. Allows for communication outside of class. Non-professional contact method to encourage bonding and familiarity among members. </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AI: not to use for coding, but to ask basic questions.</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t>The Requirements</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2051825" y="19974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Sign-in Form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idx="1" type="body"/>
          </p:nvPr>
        </p:nvSpPr>
        <p:spPr>
          <a:xfrm>
            <a:off x="355225" y="381550"/>
            <a:ext cx="7981200" cy="4097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Upon accessing the domain, users will be greeted with a login screen</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Two boxes, one for username, one for password</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Login button and signup button</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If login is not recognized, a message appears below the username and password box letting users know it is not recognized.</a:t>
            </a:r>
            <a:endParaRPr sz="1900">
              <a:solidFill>
                <a:srgbClr val="000000"/>
              </a:solidFill>
              <a:highlight>
                <a:schemeClr val="lt1"/>
              </a:highlight>
              <a:latin typeface="Times New Roman"/>
              <a:ea typeface="Times New Roman"/>
              <a:cs typeface="Times New Roman"/>
              <a:sym typeface="Times New Roman"/>
            </a:endParaRPr>
          </a:p>
          <a:p>
            <a:pPr indent="-393700" lvl="0" marL="457200" rtl="0" algn="l">
              <a:spcBef>
                <a:spcPts val="0"/>
              </a:spcBef>
              <a:spcAft>
                <a:spcPts val="0"/>
              </a:spcAft>
              <a:buClr>
                <a:srgbClr val="000000"/>
              </a:buClr>
              <a:buSzPts val="2600"/>
              <a:buFont typeface="Times New Roman"/>
              <a:buChar char="●"/>
            </a:pPr>
            <a:r>
              <a:rPr lang="en" sz="1900">
                <a:solidFill>
                  <a:schemeClr val="dk1"/>
                </a:solidFill>
                <a:highlight>
                  <a:schemeClr val="lt1"/>
                </a:highlight>
                <a:latin typeface="Times New Roman"/>
                <a:ea typeface="Times New Roman"/>
                <a:cs typeface="Times New Roman"/>
                <a:sym typeface="Times New Roman"/>
              </a:rPr>
              <a:t>Need help option for recovering the user name and/or password</a:t>
            </a:r>
            <a:endParaRPr sz="1900">
              <a:solidFill>
                <a:schemeClr val="dk1"/>
              </a:solidFill>
              <a:highlight>
                <a:schemeClr val="lt1"/>
              </a:highlight>
              <a:latin typeface="Times New Roman"/>
              <a:ea typeface="Times New Roman"/>
              <a:cs typeface="Times New Roman"/>
              <a:sym typeface="Times New Roman"/>
            </a:endParaRPr>
          </a:p>
          <a:p>
            <a:pPr indent="-349250" lvl="1" marL="1371600" rtl="0" algn="l">
              <a:spcBef>
                <a:spcPts val="0"/>
              </a:spcBef>
              <a:spcAft>
                <a:spcPts val="0"/>
              </a:spcAft>
              <a:buClr>
                <a:schemeClr val="dk1"/>
              </a:buClr>
              <a:buSzPts val="1900"/>
              <a:buFont typeface="Times New Roman"/>
              <a:buChar char="○"/>
            </a:pPr>
            <a:r>
              <a:rPr lang="en" sz="1900">
                <a:solidFill>
                  <a:schemeClr val="dk1"/>
                </a:solidFill>
                <a:highlight>
                  <a:schemeClr val="lt1"/>
                </a:highlight>
                <a:latin typeface="Times New Roman"/>
                <a:ea typeface="Times New Roman"/>
                <a:cs typeface="Times New Roman"/>
                <a:sym typeface="Times New Roman"/>
              </a:rPr>
              <a:t>Two recovery options will be provided: one for retrieving the username and another to reset the password</a:t>
            </a:r>
            <a:endParaRPr sz="2600">
              <a:solidFill>
                <a:schemeClr val="dk1"/>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In itinerary modification mode, button to save the itinerary to the account. </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Option to sign in using a Google account</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idx="1" type="body"/>
          </p:nvPr>
        </p:nvSpPr>
        <p:spPr>
          <a:xfrm>
            <a:off x="486800" y="403475"/>
            <a:ext cx="7849500" cy="407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6" name="Google Shape;17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