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7f2e33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7f2e33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92eb970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92eb970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92eb97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92eb97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92eb970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92eb970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92eb970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92eb970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92eb970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92eb970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7f2e334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7f2e334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92e553a8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92e553a8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92e553a8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92e553a8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7f2e334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7f2e334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7f2e334e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7f2e334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7f2e334e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7f2e334e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7f2e334e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7f2e334e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7f2e334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7f2e334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7f2e334e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7f2e334e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7f2e334ed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7f2e334ed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7f2e334ed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7f2e334e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Atlas Itinerary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4300" y="3378600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All of the many components of React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38" y="249175"/>
            <a:ext cx="8012724" cy="4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0" y="180013"/>
            <a:ext cx="7970399" cy="47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395" y="1"/>
            <a:ext cx="33846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500" y="4"/>
            <a:ext cx="34055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SupaBase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66625" y="1537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will help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entities of the database</a:t>
            </a:r>
            <a:endParaRPr sz="2200"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933700"/>
            <a:ext cx="5943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VERCEL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base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Analytics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Breakdown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each Software Program was chosen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Familiarity and ease of use with React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Compatibility with Supa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Simplicity with Vercel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Front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 title="All_In_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88" y="152400"/>
            <a:ext cx="39144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and sign in page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Google API </a:t>
            </a:r>
            <a:r>
              <a:rPr lang="en" sz="2200"/>
              <a:t>backbone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 to Sign-in page</a:t>
            </a:r>
            <a:endParaRPr sz="2200"/>
          </a:p>
        </p:txBody>
      </p:sp>
      <p:pic>
        <p:nvPicPr>
          <p:cNvPr id="146" name="Google Shape;146;p16" title="Sign up 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995" y="2354945"/>
            <a:ext cx="3858999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About Section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Personnel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Nav Bar</a:t>
            </a:r>
            <a:endParaRPr sz="2200"/>
          </a:p>
        </p:txBody>
      </p:sp>
      <p:pic>
        <p:nvPicPr>
          <p:cNvPr id="153" name="Google Shape;153;p17" title="Home Page 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963" y="2085963"/>
            <a:ext cx="4391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Travel destination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Geolocating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Location </a:t>
            </a:r>
            <a:r>
              <a:rPr lang="en" sz="2200"/>
              <a:t>categories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Subcategories</a:t>
            </a:r>
            <a:r>
              <a:rPr lang="en" sz="2200"/>
              <a:t> in the filter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Successful Completion</a:t>
            </a:r>
            <a:endParaRPr sz="2200"/>
          </a:p>
        </p:txBody>
      </p:sp>
      <p:pic>
        <p:nvPicPr>
          <p:cNvPr id="160" name="Google Shape;160;p18" title="Create Itineray Pag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850" y="0"/>
            <a:ext cx="4410150" cy="34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 title="Lodging_Hotel Selec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2679" y="3496525"/>
            <a:ext cx="2441321" cy="1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Itinerary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244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Empty Page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Card Presentation (and Contents)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cards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Edit mode (both event and day)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Warning</a:t>
            </a:r>
            <a:endParaRPr sz="2200"/>
          </a:p>
        </p:txBody>
      </p:sp>
      <p:pic>
        <p:nvPicPr>
          <p:cNvPr id="168" name="Google Shape;168;p19" title="View_Itiner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888" y="0"/>
            <a:ext cx="31721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 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0660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works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fits with the project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Examples of how it will be used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Sharing is caring (and more efficient)</a:t>
            </a:r>
            <a:endParaRPr sz="22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00499" cy="3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