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92eb970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92eb970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92eb970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92eb970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92eb9700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92eb9700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92eb9700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92eb9700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7f2e334ed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7f2e334ed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950ece81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950ece81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950ece81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950ece81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950ece819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950ece819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950ece819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950ece819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7f2e334e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7f2e334e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7f2e334ed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7f2e334ed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7f2e334e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7f2e334e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7f2e334ed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7f2e334ed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7f2e334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7f2e334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f2e334e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f2e334e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92eb9700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92eb9700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Atlas Itinerary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84300" y="3378600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38" y="249175"/>
            <a:ext cx="8012724" cy="4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180013"/>
            <a:ext cx="7970399" cy="4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 rotWithShape="1">
          <a:blip r:embed="rId3">
            <a:alphaModFix/>
          </a:blip>
          <a:srcRect b="51126" l="0" r="0" t="0"/>
          <a:stretch/>
        </p:blipFill>
        <p:spPr>
          <a:xfrm>
            <a:off x="200900" y="724425"/>
            <a:ext cx="4652675" cy="345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4"/>
          <p:cNvPicPr preferRelativeResize="0"/>
          <p:nvPr/>
        </p:nvPicPr>
        <p:blipFill rotWithShape="1">
          <a:blip r:embed="rId3">
            <a:alphaModFix/>
          </a:blip>
          <a:srcRect b="0" l="0" r="0" t="48725"/>
          <a:stretch/>
        </p:blipFill>
        <p:spPr>
          <a:xfrm>
            <a:off x="4853575" y="774975"/>
            <a:ext cx="4100450" cy="335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25"/>
          <p:cNvPicPr preferRelativeResize="0"/>
          <p:nvPr/>
        </p:nvPicPr>
        <p:blipFill rotWithShape="1">
          <a:blip r:embed="rId3">
            <a:alphaModFix/>
          </a:blip>
          <a:srcRect b="0" l="0" r="0" t="41407"/>
          <a:stretch/>
        </p:blipFill>
        <p:spPr>
          <a:xfrm>
            <a:off x="4934375" y="1064927"/>
            <a:ext cx="3405500" cy="3013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5"/>
          <p:cNvPicPr preferRelativeResize="0"/>
          <p:nvPr/>
        </p:nvPicPr>
        <p:blipFill rotWithShape="1">
          <a:blip r:embed="rId3">
            <a:alphaModFix/>
          </a:blip>
          <a:srcRect b="58878" l="0" r="0" t="0"/>
          <a:stretch/>
        </p:blipFill>
        <p:spPr>
          <a:xfrm>
            <a:off x="609750" y="1514202"/>
            <a:ext cx="3405500" cy="211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Storage Documentation - ER Diagram</a:t>
            </a:r>
            <a:endParaRPr/>
          </a:p>
        </p:txBody>
      </p:sp>
      <p:pic>
        <p:nvPicPr>
          <p:cNvPr id="208" name="Google Shape;20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6475" y="1628775"/>
            <a:ext cx="7611050" cy="282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- Save Itineraries</a:t>
            </a:r>
            <a:endParaRPr/>
          </a:p>
        </p:txBody>
      </p:sp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0838" y="1363275"/>
            <a:ext cx="2605100" cy="347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Documentation - View Itineraries</a:t>
            </a:r>
            <a:endParaRPr/>
          </a:p>
        </p:txBody>
      </p:sp>
      <p:pic>
        <p:nvPicPr>
          <p:cNvPr id="220" name="Google Shape;22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4800" y="1443050"/>
            <a:ext cx="3934400" cy="31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 Diagram</a:t>
            </a:r>
            <a:endParaRPr/>
          </a:p>
        </p:txBody>
      </p:sp>
      <p:pic>
        <p:nvPicPr>
          <p:cNvPr id="135" name="Google Shape;135;p14" title="Atlas Itinerary Block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600" y="1507925"/>
            <a:ext cx="6288800" cy="317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Storyboard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API </a:t>
            </a:r>
            <a:r>
              <a:rPr lang="en" sz="2200"/>
              <a:t>backbone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Sign-in page</a:t>
            </a:r>
            <a:endParaRPr sz="2200"/>
          </a:p>
        </p:txBody>
      </p:sp>
      <p:pic>
        <p:nvPicPr>
          <p:cNvPr id="152" name="Google Shape;152;p17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2370" y="1990720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8" name="Google Shape;158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9" name="Google Shape;159;p18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088" y="1652475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Travel destination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Geolocating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 </a:t>
            </a:r>
            <a:r>
              <a:rPr lang="en" sz="2200"/>
              <a:t>categories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Subcategories</a:t>
            </a:r>
            <a:r>
              <a:rPr lang="en" sz="2200"/>
              <a:t> in the filter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Successful Completion</a:t>
            </a:r>
            <a:endParaRPr sz="2200"/>
          </a:p>
        </p:txBody>
      </p:sp>
      <p:pic>
        <p:nvPicPr>
          <p:cNvPr id="166" name="Google Shape;166;p19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350" y="380975"/>
            <a:ext cx="3135175" cy="248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0025" y="3012450"/>
            <a:ext cx="2654500" cy="179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9" title="Save_As_Itinerar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750" y="3553350"/>
            <a:ext cx="2058275" cy="12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24450" y="18002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Empty Page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Card Presentation (and Contents)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cards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 mode (both event and day)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Warning</a:t>
            </a:r>
            <a:endParaRPr sz="2200"/>
          </a:p>
        </p:txBody>
      </p:sp>
      <p:pic>
        <p:nvPicPr>
          <p:cNvPr id="175" name="Google Shape;175;p20" title="View_Itinera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2175" y="385625"/>
            <a:ext cx="2696475" cy="437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Calibri"/>
                <a:ea typeface="Calibri"/>
                <a:cs typeface="Calibri"/>
                <a:sym typeface="Calibri"/>
              </a:rPr>
              <a:t>The Components</a:t>
            </a: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