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92eb97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92eb97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92eb9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92eb9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92eb970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92eb970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92eb97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92eb97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92eb970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92eb970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950ece8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950ece8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950ece8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950ece8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950ece81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950ece81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950ece8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950ece8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9de2905e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9de2905e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The Components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51126" l="0" r="0" t="0"/>
          <a:stretch/>
        </p:blipFill>
        <p:spPr>
          <a:xfrm>
            <a:off x="200900" y="724425"/>
            <a:ext cx="4652675" cy="34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0" l="0" r="0" t="48725"/>
          <a:stretch/>
        </p:blipFill>
        <p:spPr>
          <a:xfrm>
            <a:off x="4853575" y="774975"/>
            <a:ext cx="4100450" cy="33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41407"/>
          <a:stretch/>
        </p:blipFill>
        <p:spPr>
          <a:xfrm>
            <a:off x="4934375" y="1064927"/>
            <a:ext cx="3405500" cy="30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58878" l="0" r="0" t="0"/>
          <a:stretch/>
        </p:blipFill>
        <p:spPr>
          <a:xfrm>
            <a:off x="609750" y="1514202"/>
            <a:ext cx="3405500" cy="2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 - ER Diagram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75" y="1628775"/>
            <a:ext cx="7611050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Save Itineraries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38" y="1363275"/>
            <a:ext cx="2605100" cy="34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View Itineraries</a:t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00" y="1443050"/>
            <a:ext cx="3934400" cy="3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35" name="Google Shape;135;p14" title="Atlas Itinerary Block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00" y="1507925"/>
            <a:ext cx="6288800" cy="31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52" name="Google Shape;152;p17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70" y="1990720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9" name="Google Shape;159;p18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88" y="1652475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208500" y="2114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91075" y="7576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66" name="Google Shape;166;p19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6975" y="967625"/>
            <a:ext cx="5267025" cy="417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71750"/>
            <a:ext cx="3821750" cy="257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26" y="2159300"/>
            <a:ext cx="4051425" cy="26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0" title="Save_As_Itinera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350" y="2159302"/>
            <a:ext cx="4423175" cy="2685939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589500" y="521400"/>
            <a:ext cx="5660100" cy="7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libri"/>
              <a:buChar char="●"/>
            </a:pPr>
            <a:r>
              <a:rPr lang="en" sz="2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Successful Completion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81" name="Google Shape;181;p21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75" y="385625"/>
            <a:ext cx="2696475" cy="43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