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embeddedFontLst>
    <p:embeddedFont>
      <p:font typeface="Montserrat"/>
      <p:regular r:id="rId21"/>
      <p:bold r:id="rId22"/>
      <p:italic r:id="rId23"/>
      <p:boldItalic r:id="rId24"/>
    </p:embeddedFont>
    <p:embeddedFont>
      <p:font typeface="Lato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font" Target="fonts/Montserrat-bold.fntdata"/><Relationship Id="rId21" Type="http://schemas.openxmlformats.org/officeDocument/2006/relationships/font" Target="fonts/Montserrat-regular.fntdata"/><Relationship Id="rId24" Type="http://schemas.openxmlformats.org/officeDocument/2006/relationships/font" Target="fonts/Montserrat-boldItalic.fntdata"/><Relationship Id="rId23" Type="http://schemas.openxmlformats.org/officeDocument/2006/relationships/font" Target="fonts/Montserrat-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Lato-bold.fntdata"/><Relationship Id="rId25" Type="http://schemas.openxmlformats.org/officeDocument/2006/relationships/font" Target="fonts/Lato-regular.fntdata"/><Relationship Id="rId28" Type="http://schemas.openxmlformats.org/officeDocument/2006/relationships/font" Target="fonts/Lato-boldItalic.fntdata"/><Relationship Id="rId27" Type="http://schemas.openxmlformats.org/officeDocument/2006/relationships/font" Target="fonts/La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7c18867a41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37c18867a41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7c18867a4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7c18867a4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7c18867a41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7c18867a41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7c18867a41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7c18867a4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7c18867a41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7c18867a41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c18867a4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7c18867a4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7dfea1e3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7dfea1e3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7c18867a41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7c18867a41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c18867a41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7c18867a41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c18867a4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c18867a4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7c18867a41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7c18867a4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7c18867a4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7c18867a4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c18867a41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7c18867a41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7c18867a41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7c18867a41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Atlas</a:t>
            </a:r>
            <a:r>
              <a:rPr lang="en">
                <a:solidFill>
                  <a:schemeClr val="dk1"/>
                </a:solidFill>
              </a:rPr>
              <a:t> It</a:t>
            </a:r>
            <a:r>
              <a:rPr lang="en">
                <a:solidFill>
                  <a:schemeClr val="dk1"/>
                </a:solidFill>
              </a:rPr>
              <a:t>inerary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271225" y="3924925"/>
            <a:ext cx="8759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Gabriel Taylor, Dustin Zook, Sorelle Djuissi, Gabriyel Sorensen</a:t>
            </a:r>
            <a:endParaRPr sz="2400">
              <a:solidFill>
                <a:schemeClr val="dk1"/>
              </a:solidFill>
              <a:highlight>
                <a:srgbClr val="FFFFFF"/>
              </a:highlight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6" name="Google Shape;206;p2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2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Initial Set of Technologies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