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7" y="1810818"/>
            <a:ext cx="5066667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6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8" y="1834627"/>
            <a:ext cx="3238095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2" y="1825625"/>
            <a:ext cx="390476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4" y="1815058"/>
            <a:ext cx="5200000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2주차 과제</vt:lpstr>
      <vt:lpstr>과제 1</vt:lpstr>
      <vt:lpstr>과제2</vt:lpstr>
      <vt:lpstr>과제3</vt:lpstr>
      <vt:lpstr>과제4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leeyeon</cp:lastModifiedBy>
  <cp:revision>1</cp:revision>
  <dcterms:created xsi:type="dcterms:W3CDTF">2018-09-10T03:54:08Z</dcterms:created>
  <dcterms:modified xsi:type="dcterms:W3CDTF">2018-09-10T04:00:42Z</dcterms:modified>
</cp:coreProperties>
</file>