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3FB72C-0C5A-4203-B733-CBDD487C777E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8%EB%93%9C%EB%A1%9C%EC%9D%B4%EB%93%9C_(%EC%9A%B4%EC%98%81%EC%B2%B4%EC%A0%9C)" TargetMode="External"/><Relationship Id="rId2" Type="http://schemas.openxmlformats.org/officeDocument/2006/relationships/hyperlink" Target="https://ko.wikipedia.org/wiki/%EC%8A%A4%EB%A7%88%ED%8A%B8%ED%8F%B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2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구조화 태그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목차에 앵커 삽입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설문조사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 창에 띄우기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98" y="286604"/>
            <a:ext cx="5476190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3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소제목에 링크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://ko.wikipedia.org/wiki/%</a:t>
            </a:r>
            <a:r>
              <a:rPr lang="en-US" altLang="ko-KR" dirty="0" smtClean="0">
                <a:hlinkClick r:id="rId2"/>
              </a:rPr>
              <a:t>EC%8A%A4%EB%A7%88%ED%8A%B8%ED%8F%B0</a:t>
            </a:r>
            <a:endParaRPr lang="en-US" altLang="ko-KR" dirty="0" smtClean="0"/>
          </a:p>
          <a:p>
            <a:r>
              <a:rPr lang="ko-KR" altLang="en-US" dirty="0" smtClean="0"/>
              <a:t>안드로이드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https://ko.wikipedia.org/wiki/%EC%95%88%EB%93%9C%EB%A1%9C%EC%9D%B4%EB%93%9C_(%EC%9A%B4%EC%98%81%EC%B2%B4%EC%A0%9C</a:t>
            </a:r>
            <a:r>
              <a:rPr lang="en-US" altLang="ko-KR" dirty="0" smtClean="0">
                <a:hlinkClick r:id="rId3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아이폰</a:t>
            </a:r>
            <a:endParaRPr lang="en-US" altLang="ko-KR" dirty="0" smtClean="0"/>
          </a:p>
          <a:p>
            <a:r>
              <a:rPr lang="en-US" altLang="ko-KR" dirty="0"/>
              <a:t>https://ko.wikipedia.org/wiki/%EC%95%84%EC%9D%B4%ED%8F%B0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78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안드로이드</a:t>
            </a:r>
            <a:endParaRPr lang="en-US" altLang="ko-KR" dirty="0" smtClean="0"/>
          </a:p>
          <a:p>
            <a:pPr lvl="1"/>
            <a:r>
              <a:rPr lang="ko-KR" altLang="en-US" dirty="0"/>
              <a:t>안드로이드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Android)</a:t>
            </a:r>
            <a:r>
              <a:rPr lang="ko-KR" altLang="en-US" dirty="0"/>
              <a:t>는 휴대 전화를 비롯한 휴대용 장치를 위한 운영 체제와 </a:t>
            </a:r>
            <a:r>
              <a:rPr lang="ko-KR" altLang="en-US" dirty="0" err="1"/>
              <a:t>미들웨어</a:t>
            </a:r>
            <a:r>
              <a:rPr lang="en-US" altLang="ko-KR" dirty="0"/>
              <a:t>, </a:t>
            </a:r>
            <a:r>
              <a:rPr lang="ko-KR" altLang="en-US" dirty="0"/>
              <a:t>사용자 인터페이스 그리고 표준 응용 프로그램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, </a:t>
            </a:r>
            <a:r>
              <a:rPr lang="ko-KR" altLang="en-US" dirty="0"/>
              <a:t>이메일 클라이언트</a:t>
            </a:r>
            <a:r>
              <a:rPr lang="en-US" altLang="ko-KR" dirty="0"/>
              <a:t>, </a:t>
            </a:r>
            <a:r>
              <a:rPr lang="ko-KR" altLang="en-US" dirty="0"/>
              <a:t>단문 메시지 서비스</a:t>
            </a:r>
            <a:r>
              <a:rPr lang="en-US" altLang="ko-KR" dirty="0"/>
              <a:t>(SMS), </a:t>
            </a:r>
            <a:r>
              <a:rPr lang="ko-KR" altLang="en-US" dirty="0"/>
              <a:t>멀티미디어 메시지 서비스</a:t>
            </a:r>
            <a:r>
              <a:rPr lang="en-US" altLang="ko-KR" dirty="0"/>
              <a:t>(MMS)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포함하고 있는 소프트웨어 </a:t>
            </a:r>
            <a:r>
              <a:rPr lang="ko-KR" altLang="en-US" dirty="0" err="1"/>
              <a:t>스택이자</a:t>
            </a:r>
            <a:r>
              <a:rPr lang="ko-KR" altLang="en-US" dirty="0"/>
              <a:t> 모바일 운영 체제이다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아이폰</a:t>
            </a:r>
            <a:endParaRPr lang="en-US" altLang="ko-KR" dirty="0" smtClean="0"/>
          </a:p>
          <a:p>
            <a:pPr lvl="1"/>
            <a:r>
              <a:rPr lang="ko-KR" altLang="en-US" dirty="0"/>
              <a:t>아이폰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</a:t>
            </a:r>
            <a:r>
              <a:rPr lang="en-US" altLang="ko-KR" dirty="0" err="1"/>
              <a:t>iphone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애플이 발표한 휴대 전화 시리즈이다</a:t>
            </a:r>
            <a:r>
              <a:rPr lang="en-US" altLang="ko-KR" dirty="0"/>
              <a:t>. </a:t>
            </a:r>
            <a:r>
              <a:rPr lang="ko-KR" altLang="en-US" dirty="0"/>
              <a:t>미국 샌프란시스코에서 열린 </a:t>
            </a:r>
            <a:r>
              <a:rPr lang="ko-KR" altLang="en-US" dirty="0" err="1"/>
              <a:t>맥월드</a:t>
            </a:r>
            <a:r>
              <a:rPr lang="ko-KR" altLang="en-US" dirty="0"/>
              <a:t> </a:t>
            </a:r>
            <a:r>
              <a:rPr lang="en-US" altLang="ko-KR" dirty="0"/>
              <a:t>2007</a:t>
            </a:r>
            <a:r>
              <a:rPr lang="ko-KR" altLang="en-US" dirty="0"/>
              <a:t>에서 애플의 창업자 중 한명인 스티브 잡스가 </a:t>
            </a:r>
            <a:r>
              <a:rPr lang="ko-KR" altLang="en-US" dirty="0" smtClean="0"/>
              <a:t>발표했다</a:t>
            </a:r>
            <a:endParaRPr lang="en-US" altLang="ko-KR" dirty="0" smtClean="0"/>
          </a:p>
          <a:p>
            <a:r>
              <a:rPr lang="ko-KR" altLang="en-US" dirty="0" smtClean="0"/>
              <a:t>이미지는 인터넷 상의 유사 이미지 찾아서 사용하세요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40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7" y="440624"/>
            <a:ext cx="7353300" cy="590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34" y="3068250"/>
            <a:ext cx="2533333" cy="9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91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Figure </a:t>
            </a:r>
            <a:r>
              <a:rPr lang="ko-KR" altLang="en-US" dirty="0" smtClean="0"/>
              <a:t>태그와 </a:t>
            </a:r>
            <a:r>
              <a:rPr lang="en-US" altLang="ko-KR" dirty="0" err="1" smtClean="0"/>
              <a:t>FigureCaption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사용하세요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이미지는 만들어서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91" y="2582668"/>
            <a:ext cx="4310388" cy="34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4" y="2992544"/>
            <a:ext cx="3419475" cy="2876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64" y="1737361"/>
            <a:ext cx="3613467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516" y="3852337"/>
            <a:ext cx="3185018" cy="22611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30" y="1601371"/>
            <a:ext cx="3946110" cy="45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213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163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Calibri Light</vt:lpstr>
      <vt:lpstr>추억</vt:lpstr>
      <vt:lpstr>3주차 실습 과제</vt:lpstr>
      <vt:lpstr>1번.</vt:lpstr>
      <vt:lpstr>소제목에 링크 연결</vt:lpstr>
      <vt:lpstr>PowerPoint 프레젠테이션</vt:lpstr>
      <vt:lpstr>PowerPoint 프레젠테이션</vt:lpstr>
      <vt:lpstr>2번.</vt:lpstr>
      <vt:lpstr>3번</vt:lpstr>
      <vt:lpstr>4번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실습 과제</dc:title>
  <dc:creator>leeyeon</dc:creator>
  <cp:lastModifiedBy>leeyeon</cp:lastModifiedBy>
  <cp:revision>6</cp:revision>
  <dcterms:created xsi:type="dcterms:W3CDTF">2018-09-17T03:25:24Z</dcterms:created>
  <dcterms:modified xsi:type="dcterms:W3CDTF">2018-09-17T03:48:57Z</dcterms:modified>
</cp:coreProperties>
</file>