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83" r:id="rId5"/>
    <p:sldId id="284" r:id="rId6"/>
    <p:sldId id="263" r:id="rId7"/>
    <p:sldId id="274" r:id="rId8"/>
    <p:sldId id="275" r:id="rId9"/>
    <p:sldId id="276" r:id="rId10"/>
    <p:sldId id="277" r:id="rId11"/>
    <p:sldId id="278" r:id="rId12"/>
    <p:sldId id="265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7" autoAdjust="0"/>
    <p:restoredTop sz="94660"/>
  </p:normalViewPr>
  <p:slideViewPr>
    <p:cSldViewPr snapToGrid="0">
      <p:cViewPr>
        <p:scale>
          <a:sx n="75" d="100"/>
          <a:sy n="75" d="100"/>
        </p:scale>
        <p:origin x="16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1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5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1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0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9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53C146-60CF-4B50-BFAC-3D49B8D635DE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803F19-1542-4584-AAC6-4B1C21017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05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75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2"/>
            <a:r>
              <a:rPr lang="en-US" altLang="ko-KR" sz="3200" dirty="0"/>
              <a:t>DOM</a:t>
            </a:r>
            <a:r>
              <a:rPr lang="ko-KR" altLang="en-US" sz="3200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02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2"/>
            <a:r>
              <a:rPr lang="en-US" altLang="ko-KR" sz="3200" dirty="0" smtClean="0"/>
              <a:t>DOM</a:t>
            </a:r>
            <a:r>
              <a:rPr lang="ko-KR" altLang="en-US" sz="3200" dirty="0" smtClean="0"/>
              <a:t>의 요소 삭제하기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855" y="1321026"/>
            <a:ext cx="8212138" cy="509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200"/>
              </a:lnSpc>
            </a:pPr>
            <a:r>
              <a:rPr lang="en-US" altLang="ko-KR" sz="1200" dirty="0"/>
              <a:t>&lt;!</a:t>
            </a:r>
            <a:r>
              <a:rPr lang="en-US" altLang="ko-KR" sz="1200" dirty="0" err="1"/>
              <a:t>DOCTYPE</a:t>
            </a:r>
            <a:r>
              <a:rPr lang="en-US" altLang="ko-KR" sz="1200" dirty="0"/>
              <a:t> html&gt;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&lt;html&gt;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&lt;head&gt;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</a:t>
            </a:r>
            <a:r>
              <a:rPr lang="en-US" altLang="ko-KR" sz="1200" dirty="0" err="1"/>
              <a:t>code.jquery.com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jquery-1.10.1.js</a:t>
            </a:r>
            <a:r>
              <a:rPr lang="en-US" altLang="ko-KR" sz="1200" dirty="0"/>
              <a:t>"&gt;&lt;/script&gt;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&lt;style&gt;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p{  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;        }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.container {      height: </a:t>
            </a:r>
            <a:r>
              <a:rPr lang="en-US" altLang="ko-KR" sz="1200" dirty="0" err="1"/>
              <a:t>80px</a:t>
            </a:r>
            <a:r>
              <a:rPr lang="en-US" altLang="ko-KR" sz="1200" dirty="0"/>
              <a:t>; width: </a:t>
            </a:r>
            <a:r>
              <a:rPr lang="en-US" altLang="ko-KR" sz="1200" dirty="0" err="1"/>
              <a:t>200px</a:t>
            </a:r>
            <a:r>
              <a:rPr lang="en-US" altLang="ko-KR" sz="1200" dirty="0"/>
              <a:t>;  border: </a:t>
            </a:r>
            <a:r>
              <a:rPr lang="en-US" altLang="ko-KR" sz="1200" dirty="0" err="1"/>
              <a:t>1px</a:t>
            </a:r>
            <a:r>
              <a:rPr lang="en-US" altLang="ko-KR" sz="1200" dirty="0"/>
              <a:t> dotted red; }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&lt;/style&gt;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&lt;script&gt;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$(document).ready(function () {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$("#</a:t>
            </a:r>
            <a:r>
              <a:rPr lang="en-US" altLang="ko-KR" sz="1200" dirty="0" err="1"/>
              <a:t>button1</a:t>
            </a:r>
            <a:r>
              <a:rPr lang="en-US" altLang="ko-KR" sz="1200" dirty="0"/>
              <a:t>").click(function () {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    $(".container").remove();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});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});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$(document).ready(function () {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$("#</a:t>
            </a:r>
            <a:r>
              <a:rPr lang="en-US" altLang="ko-KR" sz="1200" dirty="0" err="1"/>
              <a:t>button2</a:t>
            </a:r>
            <a:r>
              <a:rPr lang="en-US" altLang="ko-KR" sz="1200" dirty="0"/>
              <a:t>").click(function () {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    $(".container").empty();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    });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});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&lt;/script&gt;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&lt;/head</a:t>
            </a:r>
            <a:r>
              <a:rPr lang="en-US" altLang="ko-KR" sz="1200" dirty="0" smtClean="0"/>
              <a:t>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&lt;body&gt;</a:t>
            </a:r>
          </a:p>
          <a:p>
            <a:pPr>
              <a:lnSpc>
                <a:spcPts val="1200"/>
              </a:lnSpc>
            </a:pPr>
            <a:endParaRPr lang="en-US" altLang="ko-KR" sz="1200" dirty="0"/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&lt;button id="button1"&gt;remove()&lt;/button&gt;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&lt;button id="button2"&gt;empty()&lt;/button&gt;&lt;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&lt;div class="container"&gt;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&lt;p class="hello"&gt;Hello&lt;/p&gt;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    &lt;p class="goodbye"&gt;Goodbye&lt;/p&gt;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&lt;/div&gt;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&lt;/body&gt;</a:t>
            </a:r>
          </a:p>
          <a:p>
            <a:pPr>
              <a:lnSpc>
                <a:spcPts val="1200"/>
              </a:lnSpc>
            </a:pPr>
            <a:r>
              <a:rPr lang="en-US" altLang="ko-KR" sz="1200" dirty="0"/>
              <a:t>&lt;/html&gt;</a:t>
            </a:r>
          </a:p>
          <a:p>
            <a:pPr>
              <a:lnSpc>
                <a:spcPts val="1200"/>
              </a:lnSpc>
            </a:pPr>
            <a:endParaRPr lang="en-US" altLang="ko-KR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34" y="3611993"/>
            <a:ext cx="4463503" cy="300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0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사용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중간고사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문제를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사용하여 구현하세요</a:t>
            </a:r>
            <a:endParaRPr lang="en-US" altLang="ko-KR" dirty="0" smtClean="0"/>
          </a:p>
          <a:p>
            <a:r>
              <a:rPr lang="ko-KR" altLang="en-US" dirty="0" smtClean="0"/>
              <a:t>가격정보</a:t>
            </a:r>
            <a:r>
              <a:rPr lang="en-US" altLang="ko-KR" dirty="0" smtClean="0"/>
              <a:t>: 1000, 2000, 3000, 5000, 10000</a:t>
            </a:r>
            <a:endParaRPr lang="en-US" altLang="ko-KR" dirty="0"/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" y="9697"/>
            <a:ext cx="1218603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Quiz 3:</a:t>
            </a:r>
            <a:endParaRPr lang="ko-KR" altLang="en-US" sz="2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42" y="2661436"/>
            <a:ext cx="4761905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800" dirty="0"/>
              <a:t>jQuery</a:t>
            </a:r>
            <a:r>
              <a:rPr lang="ko-KR" altLang="en-US" sz="2800" dirty="0"/>
              <a:t>를 이용한 </a:t>
            </a:r>
            <a:r>
              <a:rPr lang="en-US" altLang="ko-KR" sz="2800" dirty="0" err="1"/>
              <a:t>CSS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조작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다음의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코드를 실행시켜 보세요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" y="9697"/>
            <a:ext cx="139493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Quiz </a:t>
            </a:r>
            <a:r>
              <a:rPr lang="en-US" altLang="ko-KR" sz="2800" b="1" dirty="0" smtClean="0"/>
              <a:t>4,5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875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sz="3200" dirty="0"/>
              <a:t>jQuery</a:t>
            </a:r>
            <a:r>
              <a:rPr lang="ko-KR" altLang="en-US" sz="3200" dirty="0"/>
              <a:t>를 이용한 </a:t>
            </a:r>
            <a:r>
              <a:rPr lang="en-US" altLang="ko-KR" sz="3200" dirty="0" err="1"/>
              <a:t>CSS</a:t>
            </a:r>
            <a:r>
              <a:rPr lang="en-US" altLang="ko-KR" sz="3200" dirty="0"/>
              <a:t> </a:t>
            </a:r>
            <a:r>
              <a:rPr lang="ko-KR" altLang="en-US" sz="3200" dirty="0"/>
              <a:t>조작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92" y="1959283"/>
            <a:ext cx="4918801" cy="43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1797569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45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52510"/>
          </a:xfrm>
        </p:spPr>
        <p:txBody>
          <a:bodyPr anchor="t" anchorCtr="0">
            <a:normAutofit/>
          </a:bodyPr>
          <a:lstStyle/>
          <a:p>
            <a:pPr lvl="2"/>
            <a:r>
              <a:rPr lang="ko-KR" altLang="en-US" sz="3200" dirty="0" smtClean="0"/>
              <a:t>요소의 크기 조작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939115"/>
            <a:ext cx="6081138" cy="526191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3412254"/>
            <a:ext cx="3230858" cy="17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0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1-</a:t>
            </a:r>
            <a:r>
              <a:rPr lang="ko-KR" altLang="en-US" dirty="0" smtClean="0"/>
              <a:t>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0381" y="2100793"/>
            <a:ext cx="50161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 </a:t>
            </a:r>
            <a:r>
              <a:rPr lang="ko-KR" altLang="en-US" dirty="0" err="1" smtClean="0"/>
              <a:t>시계판</a:t>
            </a:r>
            <a:r>
              <a:rPr lang="ko-KR" altLang="en-US" dirty="0" smtClean="0"/>
              <a:t> 그리기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Fun </a:t>
            </a:r>
            <a:r>
              <a:rPr lang="ko-KR" altLang="en-US" dirty="0" smtClean="0"/>
              <a:t>시계바늘 그리기</a:t>
            </a:r>
            <a:r>
              <a:rPr lang="en-US" altLang="ko-KR" dirty="0" smtClean="0"/>
              <a:t>{</a:t>
            </a:r>
          </a:p>
          <a:p>
            <a:r>
              <a:rPr lang="ko-KR" altLang="en-US" dirty="0" smtClean="0"/>
              <a:t>현재 시간 정보를 가져오고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hour, min, sec</a:t>
            </a:r>
            <a:r>
              <a:rPr lang="ko-KR" altLang="en-US" dirty="0" smtClean="0"/>
              <a:t>를 얻어서 침의 </a:t>
            </a:r>
            <a:r>
              <a:rPr lang="en-US" altLang="ko-KR" dirty="0" smtClean="0"/>
              <a:t>angle</a:t>
            </a:r>
            <a:r>
              <a:rPr lang="ko-KR" altLang="en-US" dirty="0" smtClean="0"/>
              <a:t>값을 계산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Angle </a:t>
            </a:r>
            <a:r>
              <a:rPr lang="ko-KR" altLang="en-US" dirty="0" smtClean="0"/>
              <a:t>값으로 시계 바늘의 끝점의 </a:t>
            </a:r>
            <a:r>
              <a:rPr lang="ko-KR" altLang="en-US" dirty="0" err="1" smtClean="0"/>
              <a:t>좌표값을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Moveto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centerX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centerY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Lineto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계산한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계산한 </a:t>
            </a:r>
            <a:r>
              <a:rPr lang="en-US" altLang="ko-KR" dirty="0" smtClean="0"/>
              <a:t>y)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 두개 함수를 하나의 함수로 묶어서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초에 </a:t>
            </a:r>
            <a:endParaRPr lang="en-US" altLang="ko-KR" dirty="0" smtClean="0"/>
          </a:p>
          <a:p>
            <a:r>
              <a:rPr lang="ko-KR" altLang="en-US" dirty="0" smtClean="0"/>
              <a:t>한번씩 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25" y="9697"/>
            <a:ext cx="1218603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Quiz 1: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58068" b="18306"/>
          <a:stretch/>
        </p:blipFill>
        <p:spPr>
          <a:xfrm>
            <a:off x="1422336" y="2205990"/>
            <a:ext cx="1919674" cy="25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캔버스를 </a:t>
            </a:r>
            <a:r>
              <a:rPr lang="ko-KR" altLang="en-US" dirty="0"/>
              <a:t>사용 </a:t>
            </a:r>
            <a:r>
              <a:rPr lang="en-US" altLang="ko-KR" dirty="0"/>
              <a:t>2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벽돌깨기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477" y="1941440"/>
            <a:ext cx="833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제공된 </a:t>
            </a:r>
            <a:r>
              <a:rPr lang="ko-KR" altLang="en-US" dirty="0" smtClean="0"/>
              <a:t>다음의 코드는 </a:t>
            </a:r>
            <a:r>
              <a:rPr lang="ko-KR" altLang="en-US" dirty="0" err="1" smtClean="0"/>
              <a:t>벽돌깨기</a:t>
            </a:r>
            <a:r>
              <a:rPr lang="ko-KR" altLang="en-US" dirty="0" smtClean="0"/>
              <a:t> 게임인데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소스를 수정하여 캐치볼 게임으로</a:t>
            </a:r>
            <a:endParaRPr lang="en-US" altLang="ko-KR" dirty="0" smtClean="0"/>
          </a:p>
          <a:p>
            <a:r>
              <a:rPr lang="ko-KR" altLang="en-US" dirty="0" smtClean="0"/>
              <a:t>바꾸세요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벽돌 관련 부분을 모두 제거하여 마우스로 판을 컨트롤하여 </a:t>
            </a:r>
            <a:endParaRPr lang="en-US" altLang="ko-KR" dirty="0" smtClean="0"/>
          </a:p>
          <a:p>
            <a:r>
              <a:rPr lang="ko-KR" altLang="en-US" dirty="0" smtClean="0"/>
              <a:t>공을 튕기는 게임으로 </a:t>
            </a:r>
            <a:r>
              <a:rPr lang="ko-KR" altLang="en-US" dirty="0" smtClean="0"/>
              <a:t>바꾸면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이 과정에서 </a:t>
            </a:r>
            <a:r>
              <a:rPr lang="ko-KR" altLang="en-US" b="1" dirty="0" err="1" smtClean="0"/>
              <a:t>벽돌깨기</a:t>
            </a:r>
            <a:r>
              <a:rPr lang="ko-KR" altLang="en-US" b="1" dirty="0" smtClean="0"/>
              <a:t> 게임을 어떻게 구현하였는지 잘 살펴보세요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525" y="9697"/>
            <a:ext cx="1218603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Quiz 2: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52" y="3622847"/>
            <a:ext cx="3761026" cy="30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5" y="286604"/>
            <a:ext cx="3813252" cy="5976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212" y="516756"/>
            <a:ext cx="3813811" cy="55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4" y="286604"/>
            <a:ext cx="4712540" cy="6225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71" y="1591688"/>
            <a:ext cx="3715679" cy="36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</a:t>
            </a:r>
            <a:r>
              <a:rPr lang="en-US" altLang="ko-KR" dirty="0" smtClean="0"/>
              <a:t>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477" y="1941440"/>
            <a:ext cx="65866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요소들과 속성들을 변경하고 다루기 위한 함수로</a:t>
            </a:r>
            <a:endParaRPr lang="en-US" altLang="ko-KR" dirty="0" smtClean="0"/>
          </a:p>
          <a:p>
            <a:r>
              <a:rPr lang="en-US" altLang="ko-KR" dirty="0" smtClean="0"/>
              <a:t>text(),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html(),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()</a:t>
            </a:r>
            <a:r>
              <a:rPr lang="ko-KR" altLang="en-US" dirty="0" smtClean="0"/>
              <a:t>등을 제공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요소 추가하기 </a:t>
            </a:r>
            <a:r>
              <a:rPr lang="en-US" altLang="ko-KR" dirty="0" smtClean="0"/>
              <a:t>append(), prepend()</a:t>
            </a:r>
          </a:p>
          <a:p>
            <a:r>
              <a:rPr lang="ko-KR" altLang="en-US" dirty="0" smtClean="0"/>
              <a:t>요소 삭제하기 </a:t>
            </a:r>
            <a:r>
              <a:rPr lang="en-US" altLang="ko-KR" dirty="0" smtClean="0"/>
              <a:t>remove() </a:t>
            </a:r>
            <a:r>
              <a:rPr lang="ko-KR" altLang="en-US" dirty="0" smtClean="0"/>
              <a:t>등을 제공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다음의 샘플 코드를 확인하세요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28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2"/>
            <a:r>
              <a:rPr lang="ko-KR" altLang="en-US" sz="3200" dirty="0"/>
              <a:t>요소의 </a:t>
            </a:r>
            <a:r>
              <a:rPr lang="ko-KR" altLang="en-US" sz="3200" dirty="0" err="1"/>
              <a:t>컨텐츠</a:t>
            </a:r>
            <a:r>
              <a:rPr lang="ko-KR" altLang="en-US" sz="3200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3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2"/>
            <a:r>
              <a:rPr lang="ko-KR" altLang="en-US" sz="3200" dirty="0"/>
              <a:t>입력 필드의 값 </a:t>
            </a:r>
            <a:r>
              <a:rPr lang="ko-KR" altLang="en-US" sz="3200" dirty="0" err="1"/>
              <a:t>읽어오기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lvl="2"/>
            <a:r>
              <a:rPr lang="ko-KR" altLang="en-US" sz="3200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09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887</Words>
  <Application>Microsoft Office PowerPoint</Application>
  <PresentationFormat>화면 슬라이드 쇼(4:3)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Calibri</vt:lpstr>
      <vt:lpstr>Calibri Light</vt:lpstr>
      <vt:lpstr>Century Schoolbook</vt:lpstr>
      <vt:lpstr>Symbol</vt:lpstr>
      <vt:lpstr>추억</vt:lpstr>
      <vt:lpstr>10주차 실습</vt:lpstr>
      <vt:lpstr>캔버스를 사용 1-시계</vt:lpstr>
      <vt:lpstr>캔버스를 사용 2-벽돌깨기</vt:lpstr>
      <vt:lpstr>PowerPoint 프레젠테이션</vt:lpstr>
      <vt:lpstr>PowerPoint 프레젠테이션</vt:lpstr>
      <vt:lpstr>jQuery와 HTML 요소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jQuery의 사용-1</vt:lpstr>
      <vt:lpstr>jQuery를 이용한 CSS 조작</vt:lpstr>
      <vt:lpstr>jQuery를 이용한 CSS 조작</vt:lpstr>
      <vt:lpstr>실행 결과</vt:lpstr>
      <vt:lpstr>요소의 크기 조작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실습</dc:title>
  <dc:creator>leeyeon</dc:creator>
  <cp:lastModifiedBy>leeyeon</cp:lastModifiedBy>
  <cp:revision>25</cp:revision>
  <dcterms:created xsi:type="dcterms:W3CDTF">2018-10-12T02:58:45Z</dcterms:created>
  <dcterms:modified xsi:type="dcterms:W3CDTF">2018-11-02T06:36:51Z</dcterms:modified>
</cp:coreProperties>
</file>