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540258"/>
            <a:ext cx="4817110" cy="0"/>
          </a:xfrm>
          <a:custGeom>
            <a:avLst/>
            <a:gdLst/>
            <a:ahLst/>
            <a:cxnLst/>
            <a:rect l="l" t="t" r="r" b="b"/>
            <a:pathLst>
              <a:path w="4817110">
                <a:moveTo>
                  <a:pt x="0" y="0"/>
                </a:moveTo>
                <a:lnTo>
                  <a:pt x="4816983" y="0"/>
                </a:lnTo>
              </a:path>
            </a:pathLst>
          </a:custGeom>
          <a:ln w="2895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7015" y="974070"/>
            <a:ext cx="3877969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4159" y="5336438"/>
            <a:ext cx="3194304" cy="35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144000" y="6019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12131819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육동현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21336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7030A0"/>
                </a:solidFill>
              </a:rPr>
              <a:t>Homework #6</a:t>
            </a:r>
            <a:endParaRPr lang="ko-KR" altLang="en-US" sz="8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089" y="1070483"/>
            <a:ext cx="832103" cy="336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2089" y="1794382"/>
            <a:ext cx="646176" cy="467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6721" y="1794382"/>
            <a:ext cx="2295525" cy="46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3996" y="1794382"/>
            <a:ext cx="1530477" cy="46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6122" y="1794382"/>
            <a:ext cx="2901188" cy="467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4044" y="1794382"/>
            <a:ext cx="765048" cy="467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296" y="1794382"/>
            <a:ext cx="2635504" cy="467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63200" y="1794382"/>
            <a:ext cx="765048" cy="467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6389" y="2282317"/>
            <a:ext cx="4832985" cy="4678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6054" y="2282317"/>
            <a:ext cx="765048" cy="467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9830" y="2282317"/>
            <a:ext cx="1530477" cy="467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1956" y="2282317"/>
            <a:ext cx="2295525" cy="467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43000" y="76200"/>
            <a:ext cx="17240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9372600" cy="482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bject 4"/>
          <p:cNvSpPr/>
          <p:nvPr/>
        </p:nvSpPr>
        <p:spPr>
          <a:xfrm>
            <a:off x="1143000" y="137795"/>
            <a:ext cx="3699510" cy="336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5</Words>
  <Application>Microsoft Office PowerPoint</Application>
  <PresentationFormat>사용자 지정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#2</dc:title>
  <dc:creator>Windows 사용자</dc:creator>
  <cp:lastModifiedBy>Yook Dustin</cp:lastModifiedBy>
  <cp:revision>6</cp:revision>
  <dcterms:created xsi:type="dcterms:W3CDTF">2018-10-12T11:28:32Z</dcterms:created>
  <dcterms:modified xsi:type="dcterms:W3CDTF">2018-10-14T12:13:28Z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2018-10-12T00:00:00Z</vt:filetime>
  </property>
</Properties>
</file>