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04590" y="2371217"/>
            <a:ext cx="4782819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0" i="0">
                <a:solidFill>
                  <a:srgbClr val="5D135F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739" y="5283200"/>
            <a:ext cx="8986520" cy="110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946AC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540258"/>
            <a:ext cx="4817110" cy="0"/>
          </a:xfrm>
          <a:custGeom>
            <a:avLst/>
            <a:gdLst/>
            <a:ahLst/>
            <a:cxnLst/>
            <a:rect l="l" t="t" r="r" b="b"/>
            <a:pathLst>
              <a:path w="4817110">
                <a:moveTo>
                  <a:pt x="0" y="0"/>
                </a:moveTo>
                <a:lnTo>
                  <a:pt x="4816983" y="0"/>
                </a:lnTo>
              </a:path>
            </a:pathLst>
          </a:custGeom>
          <a:ln w="2895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676" y="79375"/>
            <a:ext cx="1182664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051" y="1315973"/>
            <a:ext cx="11105896" cy="17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09800" y="1804711"/>
            <a:ext cx="78486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lang="en-US" sz="8000" b="1" spc="70" dirty="0" smtClean="0"/>
              <a:t>Homework </a:t>
            </a:r>
            <a:r>
              <a:rPr lang="en-US" sz="8000" b="1" spc="875" dirty="0" smtClean="0"/>
              <a:t>#</a:t>
            </a:r>
            <a:r>
              <a:rPr lang="en-US" altLang="ko-KR" sz="8000" b="1" spc="875" dirty="0" smtClean="0"/>
              <a:t>9</a:t>
            </a:r>
            <a:endParaRPr sz="8000" b="1" spc="87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602739" y="4267200"/>
            <a:ext cx="8986520" cy="111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465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Software</a:t>
            </a:r>
            <a:r>
              <a:rPr spc="60" dirty="0"/>
              <a:t> </a:t>
            </a:r>
            <a:r>
              <a:rPr dirty="0"/>
              <a:t>Engineering</a:t>
            </a:r>
          </a:p>
          <a:p>
            <a:pPr marL="2941955"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6156325">
              <a:lnSpc>
                <a:spcPct val="100000"/>
              </a:lnSpc>
            </a:pPr>
            <a:r>
              <a:rPr lang="en-US" sz="1800" spc="-25" dirty="0" smtClean="0"/>
              <a:t>12131819  </a:t>
            </a:r>
            <a:r>
              <a:rPr lang="ko-KR" altLang="en-US" sz="1800" spc="-25" dirty="0" smtClean="0"/>
              <a:t>육동현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76" y="79375"/>
            <a:ext cx="2129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65" dirty="0" smtClean="0"/>
              <a:t>1. </a:t>
            </a:r>
            <a:r>
              <a:rPr lang="ko-KR" altLang="en-US" b="1" spc="65" dirty="0" smtClean="0"/>
              <a:t>과제설명</a:t>
            </a:r>
            <a:endParaRPr b="1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427126" y="1016634"/>
            <a:ext cx="10529570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08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latin typeface="Noto Sans CJK JP Regular"/>
                <a:cs typeface="Noto Sans CJK JP Regular"/>
              </a:rPr>
              <a:t>기존의 </a:t>
            </a:r>
            <a:r>
              <a:rPr sz="1800" spc="-15" dirty="0">
                <a:latin typeface="Noto Sans CJK JP Regular"/>
                <a:cs typeface="Noto Sans CJK JP Regular"/>
              </a:rPr>
              <a:t>user_math Digraph </a:t>
            </a:r>
            <a:r>
              <a:rPr sz="1800" spc="-20" dirty="0">
                <a:latin typeface="Noto Sans CJK JP Regular"/>
                <a:cs typeface="Noto Sans CJK JP Regular"/>
              </a:rPr>
              <a:t>Model을 </a:t>
            </a:r>
            <a:r>
              <a:rPr sz="1800" spc="-25" dirty="0">
                <a:latin typeface="Noto Sans CJK JP Regular"/>
                <a:cs typeface="Noto Sans CJK JP Regular"/>
              </a:rPr>
              <a:t>다음 </a:t>
            </a:r>
            <a:r>
              <a:rPr sz="1800" spc="-30" dirty="0">
                <a:latin typeface="Noto Sans CJK JP Regular"/>
                <a:cs typeface="Noto Sans CJK JP Regular"/>
              </a:rPr>
              <a:t>슬라이드의 </a:t>
            </a:r>
            <a:r>
              <a:rPr sz="1800" spc="-25" dirty="0">
                <a:latin typeface="Noto Sans CJK JP Regular"/>
                <a:cs typeface="Noto Sans CJK JP Regular"/>
              </a:rPr>
              <a:t>그림과 같이 새로운 </a:t>
            </a:r>
            <a:r>
              <a:rPr sz="1800" spc="-5" dirty="0">
                <a:latin typeface="Noto Sans CJK JP Regular"/>
                <a:cs typeface="Noto Sans CJK JP Regular"/>
              </a:rPr>
              <a:t>Atomic </a:t>
            </a:r>
            <a:r>
              <a:rPr sz="1800" spc="-20" dirty="0">
                <a:latin typeface="Noto Sans CJK JP Regular"/>
                <a:cs typeface="Noto Sans CJK JP Regular"/>
              </a:rPr>
              <a:t>Model을 </a:t>
            </a:r>
            <a:r>
              <a:rPr sz="1800" spc="-30">
                <a:latin typeface="Noto Sans CJK JP Regular"/>
                <a:cs typeface="Noto Sans CJK JP Regular"/>
              </a:rPr>
              <a:t>추가하여 </a:t>
            </a:r>
            <a:r>
              <a:rPr sz="1800" spc="-30" smtClean="0">
                <a:latin typeface="Noto Sans CJK JP Regular"/>
                <a:cs typeface="Noto Sans CJK JP Regular"/>
              </a:rPr>
              <a:t>변경</a:t>
            </a:r>
            <a:r>
              <a:rPr sz="1800" spc="-45" smtClean="0">
                <a:latin typeface="Noto Sans CJK JP Regular"/>
                <a:cs typeface="Noto Sans CJK JP Regular"/>
              </a:rPr>
              <a:t>합니다</a:t>
            </a:r>
            <a:r>
              <a:rPr sz="1800" spc="-45" dirty="0">
                <a:latin typeface="Noto Sans CJK JP Regular"/>
                <a:cs typeface="Noto Sans CJK JP Regular"/>
              </a:rPr>
              <a:t>.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Noto Sans CJK JP Regular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latin typeface="Noto Sans CJK JP Regular"/>
                <a:cs typeface="Noto Sans CJK JP Regular"/>
              </a:rPr>
              <a:t>새로</a:t>
            </a:r>
            <a:r>
              <a:rPr sz="1800" spc="45" dirty="0">
                <a:latin typeface="Noto Sans CJK JP Regular"/>
                <a:cs typeface="Noto Sans CJK JP Regular"/>
              </a:rPr>
              <a:t> </a:t>
            </a:r>
            <a:r>
              <a:rPr sz="1800" spc="-30" dirty="0">
                <a:latin typeface="Noto Sans CJK JP Regular"/>
                <a:cs typeface="Noto Sans CJK JP Regular"/>
              </a:rPr>
              <a:t>추가되는</a:t>
            </a:r>
            <a:r>
              <a:rPr sz="1800" spc="70" dirty="0">
                <a:latin typeface="Noto Sans CJK JP Regular"/>
                <a:cs typeface="Noto Sans CJK JP Regular"/>
              </a:rPr>
              <a:t> </a:t>
            </a:r>
            <a:r>
              <a:rPr sz="1800" spc="-5" dirty="0">
                <a:latin typeface="Noto Sans CJK JP Regular"/>
                <a:cs typeface="Noto Sans CJK JP Regular"/>
              </a:rPr>
              <a:t>Atomic</a:t>
            </a:r>
            <a:r>
              <a:rPr sz="1800" spc="55" dirty="0">
                <a:latin typeface="Noto Sans CJK JP Regular"/>
                <a:cs typeface="Noto Sans CJK JP Regular"/>
              </a:rPr>
              <a:t> </a:t>
            </a:r>
            <a:r>
              <a:rPr sz="1800" spc="-20" dirty="0">
                <a:latin typeface="Noto Sans CJK JP Regular"/>
                <a:cs typeface="Noto Sans CJK JP Regular"/>
              </a:rPr>
              <a:t>Model의</a:t>
            </a:r>
            <a:r>
              <a:rPr sz="1800" spc="45" dirty="0">
                <a:latin typeface="Noto Sans CJK JP Regular"/>
                <a:cs typeface="Noto Sans CJK JP Regular"/>
              </a:rPr>
              <a:t> </a:t>
            </a:r>
            <a:r>
              <a:rPr sz="1800" spc="-25" dirty="0">
                <a:latin typeface="Noto Sans CJK JP Regular"/>
                <a:cs typeface="Noto Sans CJK JP Regular"/>
              </a:rPr>
              <a:t>기능은</a:t>
            </a:r>
            <a:r>
              <a:rPr sz="1800" spc="60" dirty="0">
                <a:latin typeface="Noto Sans CJK JP Regular"/>
                <a:cs typeface="Noto Sans CJK JP Regular"/>
              </a:rPr>
              <a:t> </a:t>
            </a:r>
            <a:r>
              <a:rPr sz="1800" spc="-30" dirty="0">
                <a:latin typeface="Noto Sans CJK JP Regular"/>
                <a:cs typeface="Noto Sans CJK JP Regular"/>
              </a:rPr>
              <a:t>자유이며</a:t>
            </a:r>
            <a:r>
              <a:rPr sz="1800" spc="55" dirty="0">
                <a:latin typeface="Noto Sans CJK JP Regular"/>
                <a:cs typeface="Noto Sans CJK JP Regular"/>
              </a:rPr>
              <a:t> </a:t>
            </a:r>
            <a:r>
              <a:rPr sz="1800" spc="-25" dirty="0">
                <a:latin typeface="Noto Sans CJK JP Regular"/>
                <a:cs typeface="Noto Sans CJK JP Regular"/>
              </a:rPr>
              <a:t>메시지</a:t>
            </a:r>
            <a:r>
              <a:rPr sz="1800" spc="55" dirty="0">
                <a:latin typeface="Noto Sans CJK JP Regular"/>
                <a:cs typeface="Noto Sans CJK JP Regular"/>
              </a:rPr>
              <a:t> </a:t>
            </a:r>
            <a:r>
              <a:rPr sz="1800" spc="-25" dirty="0">
                <a:latin typeface="Noto Sans CJK JP Regular"/>
                <a:cs typeface="Noto Sans CJK JP Regular"/>
              </a:rPr>
              <a:t>구조인</a:t>
            </a:r>
            <a:r>
              <a:rPr sz="1800" spc="60" dirty="0">
                <a:latin typeface="Noto Sans CJK JP Regular"/>
                <a:cs typeface="Noto Sans CJK JP Regular"/>
              </a:rPr>
              <a:t> </a:t>
            </a:r>
            <a:r>
              <a:rPr sz="1800" spc="-15" dirty="0">
                <a:latin typeface="Noto Sans CJK JP Regular"/>
                <a:cs typeface="Noto Sans CJK JP Regular"/>
              </a:rPr>
              <a:t>msg.java를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-30" dirty="0">
                <a:latin typeface="Noto Sans CJK JP Regular"/>
                <a:cs typeface="Noto Sans CJK JP Regular"/>
              </a:rPr>
              <a:t>수정하여도</a:t>
            </a:r>
            <a:r>
              <a:rPr sz="1800" spc="70" dirty="0">
                <a:latin typeface="Noto Sans CJK JP Regular"/>
                <a:cs typeface="Noto Sans CJK JP Regular"/>
              </a:rPr>
              <a:t> </a:t>
            </a:r>
            <a:r>
              <a:rPr sz="1800" spc="-40" dirty="0">
                <a:latin typeface="Noto Sans CJK JP Regular"/>
                <a:cs typeface="Noto Sans CJK JP Regular"/>
              </a:rPr>
              <a:t>무방합니다.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Noto Sans CJK JP Regular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0" dirty="0">
                <a:latin typeface="Noto Sans CJK JP Regular"/>
                <a:cs typeface="Noto Sans CJK JP Regular"/>
              </a:rPr>
              <a:t>새로 </a:t>
            </a:r>
            <a:r>
              <a:rPr sz="1800" spc="-15" dirty="0">
                <a:latin typeface="Noto Sans CJK JP Regular"/>
                <a:cs typeface="Noto Sans CJK JP Regular"/>
              </a:rPr>
              <a:t>추가되는 </a:t>
            </a:r>
            <a:r>
              <a:rPr sz="1800" dirty="0">
                <a:latin typeface="Noto Sans CJK JP Regular"/>
                <a:cs typeface="Noto Sans CJK JP Regular"/>
              </a:rPr>
              <a:t>Atomic </a:t>
            </a:r>
            <a:r>
              <a:rPr sz="1800" spc="-10" dirty="0">
                <a:latin typeface="Noto Sans CJK JP Regular"/>
                <a:cs typeface="Noto Sans CJK JP Regular"/>
              </a:rPr>
              <a:t>Model의 </a:t>
            </a:r>
            <a:r>
              <a:rPr sz="1800" spc="-15" dirty="0">
                <a:latin typeface="Noto Sans CJK JP Regular"/>
                <a:cs typeface="Noto Sans CJK JP Regular"/>
              </a:rPr>
              <a:t>소스코드와 msg.java의 </a:t>
            </a:r>
            <a:r>
              <a:rPr sz="1800" spc="-25" dirty="0">
                <a:latin typeface="Noto Sans CJK JP Regular"/>
                <a:cs typeface="Noto Sans CJK JP Regular"/>
              </a:rPr>
              <a:t>소스코드(수정이 생겼을 </a:t>
            </a:r>
            <a:r>
              <a:rPr sz="1800" spc="-45" dirty="0">
                <a:latin typeface="Noto Sans CJK JP Regular"/>
                <a:cs typeface="Noto Sans CJK JP Regular"/>
              </a:rPr>
              <a:t>경우), </a:t>
            </a:r>
            <a:r>
              <a:rPr sz="1800" spc="-25" dirty="0">
                <a:latin typeface="Noto Sans CJK JP Regular"/>
                <a:cs typeface="Noto Sans CJK JP Regular"/>
              </a:rPr>
              <a:t>새로 추가된 </a:t>
            </a:r>
            <a:r>
              <a:rPr sz="1800" spc="-5" dirty="0">
                <a:latin typeface="Noto Sans CJK JP Regular"/>
                <a:cs typeface="Noto Sans CJK JP Regular"/>
              </a:rPr>
              <a:t>Atomic  </a:t>
            </a:r>
            <a:r>
              <a:rPr sz="1800" spc="-20" dirty="0">
                <a:latin typeface="Noto Sans CJK JP Regular"/>
                <a:cs typeface="Noto Sans CJK JP Regular"/>
              </a:rPr>
              <a:t>Model에 </a:t>
            </a:r>
            <a:r>
              <a:rPr sz="1800" spc="-25" dirty="0">
                <a:latin typeface="Noto Sans CJK JP Regular"/>
                <a:cs typeface="Noto Sans CJK JP Regular"/>
              </a:rPr>
              <a:t>대한 </a:t>
            </a:r>
            <a:r>
              <a:rPr sz="1800" spc="-15" dirty="0">
                <a:latin typeface="Noto Sans CJK JP Regular"/>
                <a:cs typeface="Noto Sans CJK JP Regular"/>
              </a:rPr>
              <a:t>간단한 설명을 </a:t>
            </a:r>
            <a:r>
              <a:rPr sz="1800" spc="-25" dirty="0">
                <a:latin typeface="Noto Sans CJK JP Regular"/>
                <a:cs typeface="Noto Sans CJK JP Regular"/>
              </a:rPr>
              <a:t>과제로</a:t>
            </a:r>
            <a:r>
              <a:rPr sz="1800" spc="280" dirty="0">
                <a:latin typeface="Noto Sans CJK JP Regular"/>
                <a:cs typeface="Noto Sans CJK JP Regular"/>
              </a:rPr>
              <a:t> </a:t>
            </a:r>
            <a:r>
              <a:rPr sz="1800" spc="-40" dirty="0">
                <a:latin typeface="Noto Sans CJK JP Regular"/>
                <a:cs typeface="Noto Sans CJK JP Regular"/>
              </a:rPr>
              <a:t>제출합니다.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51" y="79375"/>
            <a:ext cx="2997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5" dirty="0"/>
              <a:t>2</a:t>
            </a:r>
            <a:r>
              <a:rPr b="1" spc="65"/>
              <a:t>. </a:t>
            </a:r>
            <a:r>
              <a:rPr lang="ko-KR" altLang="en-US" b="1" spc="65" dirty="0" smtClean="0"/>
              <a:t>모델설</a:t>
            </a:r>
            <a:r>
              <a:rPr lang="ko-KR" altLang="en-US" b="1" spc="65" dirty="0" smtClean="0"/>
              <a:t>명</a:t>
            </a:r>
            <a:endParaRPr b="1"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4324" y="904747"/>
            <a:ext cx="7356475" cy="487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b="1" spc="20" dirty="0">
                <a:latin typeface="+mn-ea"/>
                <a:cs typeface="Noto Sans CJK JP Regular"/>
              </a:rPr>
              <a:t>u</a:t>
            </a:r>
            <a:r>
              <a:rPr b="1" spc="20" smtClean="0">
                <a:latin typeface="+mn-ea"/>
                <a:cs typeface="Noto Sans CJK JP Regular"/>
              </a:rPr>
              <a:t>ser </a:t>
            </a:r>
            <a:r>
              <a:rPr b="1" dirty="0">
                <a:latin typeface="+mn-ea"/>
                <a:cs typeface="Noto Sans CJK JP Regular"/>
              </a:rPr>
              <a:t>Atomic</a:t>
            </a:r>
            <a:r>
              <a:rPr b="1" spc="10" dirty="0">
                <a:latin typeface="+mn-ea"/>
                <a:cs typeface="Noto Sans CJK JP Regular"/>
              </a:rPr>
              <a:t> </a:t>
            </a:r>
            <a:r>
              <a:rPr b="1" spc="-10" dirty="0">
                <a:latin typeface="+mn-ea"/>
                <a:cs typeface="Noto Sans CJK JP Regular"/>
              </a:rPr>
              <a:t>Model</a:t>
            </a:r>
            <a:endParaRPr b="1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①	</a:t>
            </a:r>
            <a:r>
              <a:rPr sz="1600" spc="-15" dirty="0">
                <a:latin typeface="+mn-ea"/>
                <a:cs typeface="Noto Sans CJK JP Regular"/>
              </a:rPr>
              <a:t>Add와 </a:t>
            </a:r>
            <a:r>
              <a:rPr sz="1600" spc="20" dirty="0">
                <a:latin typeface="+mn-ea"/>
                <a:cs typeface="Noto Sans CJK JP Regular"/>
              </a:rPr>
              <a:t>Acc의 </a:t>
            </a:r>
            <a:r>
              <a:rPr sz="1600" spc="-25" dirty="0">
                <a:latin typeface="+mn-ea"/>
                <a:cs typeface="Noto Sans CJK JP Regular"/>
              </a:rPr>
              <a:t>연산을 번갈아 가며</a:t>
            </a:r>
            <a:r>
              <a:rPr sz="1600" spc="260" dirty="0">
                <a:latin typeface="+mn-ea"/>
                <a:cs typeface="Noto Sans CJK JP Regular"/>
              </a:rPr>
              <a:t> </a:t>
            </a:r>
            <a:r>
              <a:rPr sz="1600" spc="-40" dirty="0">
                <a:latin typeface="+mn-ea"/>
                <a:cs typeface="Noto Sans CJK JP Regular"/>
              </a:rPr>
              <a:t>호출합니다.</a:t>
            </a:r>
            <a:endParaRPr sz="1600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②	</a:t>
            </a:r>
            <a:r>
              <a:rPr sz="1600" spc="-20" dirty="0">
                <a:latin typeface="+mn-ea"/>
                <a:cs typeface="Noto Sans CJK JP Regular"/>
              </a:rPr>
              <a:t>두</a:t>
            </a:r>
            <a:r>
              <a:rPr sz="1600" spc="40" dirty="0">
                <a:latin typeface="+mn-ea"/>
                <a:cs typeface="Noto Sans CJK JP Regular"/>
              </a:rPr>
              <a:t> </a:t>
            </a:r>
            <a:r>
              <a:rPr sz="1600" spc="-25" dirty="0">
                <a:latin typeface="+mn-ea"/>
                <a:cs typeface="Noto Sans CJK JP Regular"/>
              </a:rPr>
              <a:t>개의</a:t>
            </a:r>
            <a:r>
              <a:rPr sz="1600" spc="45" dirty="0">
                <a:latin typeface="+mn-ea"/>
                <a:cs typeface="Noto Sans CJK JP Regular"/>
              </a:rPr>
              <a:t> </a:t>
            </a:r>
            <a:r>
              <a:rPr sz="1600" spc="-25" dirty="0">
                <a:latin typeface="+mn-ea"/>
                <a:cs typeface="Noto Sans CJK JP Regular"/>
              </a:rPr>
              <a:t>정수를</a:t>
            </a:r>
            <a:r>
              <a:rPr sz="1600" spc="55" dirty="0">
                <a:latin typeface="+mn-ea"/>
                <a:cs typeface="Noto Sans CJK JP Regular"/>
              </a:rPr>
              <a:t> </a:t>
            </a:r>
            <a:r>
              <a:rPr sz="1600" spc="-15" dirty="0">
                <a:latin typeface="+mn-ea"/>
                <a:cs typeface="Noto Sans CJK JP Regular"/>
              </a:rPr>
              <a:t>Add로</a:t>
            </a:r>
            <a:r>
              <a:rPr sz="1600" spc="25" dirty="0">
                <a:latin typeface="+mn-ea"/>
                <a:cs typeface="Noto Sans CJK JP Regular"/>
              </a:rPr>
              <a:t> </a:t>
            </a:r>
            <a:r>
              <a:rPr sz="1600" spc="-30" dirty="0">
                <a:latin typeface="+mn-ea"/>
                <a:cs typeface="Noto Sans CJK JP Regular"/>
              </a:rPr>
              <a:t>전송하여</a:t>
            </a:r>
            <a:r>
              <a:rPr sz="1600" spc="60" dirty="0">
                <a:latin typeface="+mn-ea"/>
                <a:cs typeface="Noto Sans CJK JP Regular"/>
              </a:rPr>
              <a:t> </a:t>
            </a:r>
            <a:r>
              <a:rPr sz="1600" spc="-25" dirty="0">
                <a:latin typeface="+mn-ea"/>
                <a:cs typeface="Noto Sans CJK JP Regular"/>
              </a:rPr>
              <a:t>결과를</a:t>
            </a:r>
            <a:r>
              <a:rPr sz="1600" spc="55" dirty="0">
                <a:latin typeface="+mn-ea"/>
                <a:cs typeface="Noto Sans CJK JP Regular"/>
              </a:rPr>
              <a:t> </a:t>
            </a:r>
            <a:r>
              <a:rPr sz="1600" spc="-25" dirty="0">
                <a:latin typeface="+mn-ea"/>
                <a:cs typeface="Noto Sans CJK JP Regular"/>
              </a:rPr>
              <a:t>받은</a:t>
            </a:r>
            <a:r>
              <a:rPr sz="1600" spc="45" dirty="0">
                <a:latin typeface="+mn-ea"/>
                <a:cs typeface="Noto Sans CJK JP Regular"/>
              </a:rPr>
              <a:t> </a:t>
            </a:r>
            <a:r>
              <a:rPr sz="1600" spc="-20" dirty="0">
                <a:latin typeface="+mn-ea"/>
                <a:cs typeface="Noto Sans CJK JP Regular"/>
              </a:rPr>
              <a:t>후</a:t>
            </a:r>
            <a:r>
              <a:rPr sz="1600" spc="40" dirty="0">
                <a:latin typeface="+mn-ea"/>
                <a:cs typeface="Noto Sans CJK JP Regular"/>
              </a:rPr>
              <a:t> </a:t>
            </a:r>
            <a:r>
              <a:rPr sz="1600" spc="20" dirty="0">
                <a:latin typeface="+mn-ea"/>
                <a:cs typeface="Noto Sans CJK JP Regular"/>
              </a:rPr>
              <a:t>Acc를</a:t>
            </a:r>
            <a:r>
              <a:rPr sz="1600" spc="45" dirty="0">
                <a:latin typeface="+mn-ea"/>
                <a:cs typeface="Noto Sans CJK JP Regular"/>
              </a:rPr>
              <a:t> </a:t>
            </a:r>
            <a:r>
              <a:rPr sz="1600" spc="-40" dirty="0">
                <a:latin typeface="+mn-ea"/>
                <a:cs typeface="Noto Sans CJK JP Regular"/>
              </a:rPr>
              <a:t>호출합니다.</a:t>
            </a:r>
            <a:endParaRPr sz="1600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③	</a:t>
            </a:r>
            <a:r>
              <a:rPr sz="1600" spc="20" dirty="0">
                <a:latin typeface="+mn-ea"/>
                <a:cs typeface="Noto Sans CJK JP Regular"/>
              </a:rPr>
              <a:t>Acc로 </a:t>
            </a:r>
            <a:r>
              <a:rPr sz="1600" spc="25" dirty="0">
                <a:latin typeface="+mn-ea"/>
                <a:cs typeface="Noto Sans CJK JP Regular"/>
              </a:rPr>
              <a:t>10개의 </a:t>
            </a:r>
            <a:r>
              <a:rPr sz="1600" spc="-25" dirty="0">
                <a:latin typeface="+mn-ea"/>
                <a:cs typeface="Noto Sans CJK JP Regular"/>
              </a:rPr>
              <a:t>정수를 </a:t>
            </a:r>
            <a:r>
              <a:rPr sz="1600" spc="-30" dirty="0">
                <a:latin typeface="+mn-ea"/>
                <a:cs typeface="Noto Sans CJK JP Regular"/>
              </a:rPr>
              <a:t>전송하여 </a:t>
            </a:r>
            <a:r>
              <a:rPr sz="1600" spc="-25" dirty="0">
                <a:latin typeface="+mn-ea"/>
                <a:cs typeface="Noto Sans CJK JP Regular"/>
              </a:rPr>
              <a:t>결과를 받은 </a:t>
            </a:r>
            <a:r>
              <a:rPr sz="1600" spc="-20" dirty="0">
                <a:latin typeface="+mn-ea"/>
                <a:cs typeface="Noto Sans CJK JP Regular"/>
              </a:rPr>
              <a:t>후</a:t>
            </a:r>
            <a:r>
              <a:rPr sz="1600" spc="10" dirty="0">
                <a:latin typeface="+mn-ea"/>
                <a:cs typeface="Noto Sans CJK JP Regular"/>
              </a:rPr>
              <a:t> </a:t>
            </a:r>
            <a:r>
              <a:rPr sz="1600" spc="-40" dirty="0">
                <a:latin typeface="+mn-ea"/>
                <a:cs typeface="Noto Sans CJK JP Regular"/>
              </a:rPr>
              <a:t>종료합니다.</a:t>
            </a:r>
            <a:endParaRPr sz="1600">
              <a:latin typeface="+mn-ea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+mn-ea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b="1" spc="5" dirty="0">
                <a:latin typeface="+mn-ea"/>
                <a:cs typeface="Noto Sans CJK JP Regular"/>
              </a:rPr>
              <a:t>r</a:t>
            </a:r>
            <a:r>
              <a:rPr b="1" spc="5" smtClean="0">
                <a:latin typeface="+mn-ea"/>
                <a:cs typeface="Noto Sans CJK JP Regular"/>
              </a:rPr>
              <a:t>outer </a:t>
            </a:r>
            <a:r>
              <a:rPr b="1" dirty="0">
                <a:latin typeface="+mn-ea"/>
                <a:cs typeface="Noto Sans CJK JP Regular"/>
              </a:rPr>
              <a:t>Atomic</a:t>
            </a:r>
            <a:r>
              <a:rPr b="1" spc="20" dirty="0">
                <a:latin typeface="+mn-ea"/>
                <a:cs typeface="Noto Sans CJK JP Regular"/>
              </a:rPr>
              <a:t> </a:t>
            </a:r>
            <a:r>
              <a:rPr b="1" spc="-10" dirty="0">
                <a:latin typeface="+mn-ea"/>
                <a:cs typeface="Noto Sans CJK JP Regular"/>
              </a:rPr>
              <a:t>Model</a:t>
            </a:r>
            <a:endParaRPr b="1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①	</a:t>
            </a:r>
            <a:r>
              <a:rPr sz="1600" spc="-5" dirty="0">
                <a:latin typeface="+mn-ea"/>
                <a:cs typeface="Noto Sans CJK JP Regular"/>
              </a:rPr>
              <a:t>User로부터 </a:t>
            </a:r>
            <a:r>
              <a:rPr sz="1600" spc="-30" dirty="0">
                <a:latin typeface="+mn-ea"/>
                <a:cs typeface="Noto Sans CJK JP Regular"/>
              </a:rPr>
              <a:t>메시지를 </a:t>
            </a:r>
            <a:r>
              <a:rPr sz="1600" spc="-25" dirty="0">
                <a:latin typeface="+mn-ea"/>
                <a:cs typeface="Noto Sans CJK JP Regular"/>
              </a:rPr>
              <a:t>받아 </a:t>
            </a:r>
            <a:r>
              <a:rPr sz="1600" spc="-15" dirty="0">
                <a:latin typeface="+mn-ea"/>
                <a:cs typeface="Noto Sans CJK JP Regular"/>
              </a:rPr>
              <a:t>Add와 </a:t>
            </a:r>
            <a:r>
              <a:rPr sz="1600" spc="10" dirty="0">
                <a:latin typeface="+mn-ea"/>
                <a:cs typeface="Noto Sans CJK JP Regular"/>
              </a:rPr>
              <a:t>Acc중에 </a:t>
            </a:r>
            <a:r>
              <a:rPr sz="1600" spc="-25" dirty="0">
                <a:latin typeface="+mn-ea"/>
                <a:cs typeface="Noto Sans CJK JP Regular"/>
              </a:rPr>
              <a:t>적절한 곳으로</a:t>
            </a:r>
            <a:r>
              <a:rPr sz="1600" spc="45" dirty="0">
                <a:latin typeface="+mn-ea"/>
                <a:cs typeface="Noto Sans CJK JP Regular"/>
              </a:rPr>
              <a:t> </a:t>
            </a:r>
            <a:r>
              <a:rPr sz="1600" spc="-40" dirty="0">
                <a:latin typeface="+mn-ea"/>
                <a:cs typeface="Noto Sans CJK JP Regular"/>
              </a:rPr>
              <a:t>전달합니다.</a:t>
            </a:r>
            <a:endParaRPr sz="1600">
              <a:latin typeface="+mn-ea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b="1">
              <a:latin typeface="+mn-ea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b="1" spc="-5" dirty="0">
                <a:latin typeface="+mn-ea"/>
                <a:cs typeface="Noto Sans CJK JP Regular"/>
              </a:rPr>
              <a:t>a</a:t>
            </a:r>
            <a:r>
              <a:rPr b="1" spc="-5" smtClean="0">
                <a:latin typeface="+mn-ea"/>
                <a:cs typeface="Noto Sans CJK JP Regular"/>
              </a:rPr>
              <a:t>dd </a:t>
            </a:r>
            <a:r>
              <a:rPr b="1" dirty="0">
                <a:latin typeface="+mn-ea"/>
                <a:cs typeface="Noto Sans CJK JP Regular"/>
              </a:rPr>
              <a:t>Atomic</a:t>
            </a:r>
            <a:r>
              <a:rPr b="1" spc="15" dirty="0">
                <a:latin typeface="+mn-ea"/>
                <a:cs typeface="Noto Sans CJK JP Regular"/>
              </a:rPr>
              <a:t> </a:t>
            </a:r>
            <a:r>
              <a:rPr b="1" spc="-10" dirty="0">
                <a:latin typeface="+mn-ea"/>
                <a:cs typeface="Noto Sans CJK JP Regular"/>
              </a:rPr>
              <a:t>Model</a:t>
            </a:r>
            <a:endParaRPr b="1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①	</a:t>
            </a:r>
            <a:r>
              <a:rPr sz="1600" spc="10" dirty="0">
                <a:latin typeface="+mn-ea"/>
                <a:cs typeface="Noto Sans CJK JP Regular"/>
              </a:rPr>
              <a:t>2개의 </a:t>
            </a:r>
            <a:r>
              <a:rPr sz="1600" spc="-25" dirty="0">
                <a:latin typeface="+mn-ea"/>
                <a:cs typeface="Noto Sans CJK JP Regular"/>
              </a:rPr>
              <a:t>정수를 받아 </a:t>
            </a:r>
            <a:r>
              <a:rPr sz="1600" spc="-30" dirty="0">
                <a:latin typeface="+mn-ea"/>
                <a:cs typeface="Noto Sans CJK JP Regular"/>
              </a:rPr>
              <a:t>덧셈연산을</a:t>
            </a:r>
            <a:r>
              <a:rPr sz="1600" spc="250" dirty="0">
                <a:latin typeface="+mn-ea"/>
                <a:cs typeface="Noto Sans CJK JP Regular"/>
              </a:rPr>
              <a:t> </a:t>
            </a:r>
            <a:r>
              <a:rPr sz="1600" spc="-40" dirty="0">
                <a:latin typeface="+mn-ea"/>
                <a:cs typeface="Noto Sans CJK JP Regular"/>
              </a:rPr>
              <a:t>수행합니다.</a:t>
            </a:r>
            <a:endParaRPr sz="1600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②	</a:t>
            </a:r>
            <a:r>
              <a:rPr sz="1600" spc="-25" dirty="0">
                <a:latin typeface="+mn-ea"/>
                <a:cs typeface="Noto Sans CJK JP Regular"/>
              </a:rPr>
              <a:t>결과를 </a:t>
            </a:r>
            <a:r>
              <a:rPr sz="1600" dirty="0">
                <a:latin typeface="+mn-ea"/>
                <a:cs typeface="Noto Sans CJK JP Regular"/>
              </a:rPr>
              <a:t>User에게</a:t>
            </a:r>
            <a:r>
              <a:rPr sz="1600" spc="125" dirty="0">
                <a:latin typeface="+mn-ea"/>
                <a:cs typeface="Noto Sans CJK JP Regular"/>
              </a:rPr>
              <a:t> </a:t>
            </a:r>
            <a:r>
              <a:rPr sz="1600" spc="-40" dirty="0">
                <a:latin typeface="+mn-ea"/>
                <a:cs typeface="Noto Sans CJK JP Regular"/>
              </a:rPr>
              <a:t>전송합니다.</a:t>
            </a:r>
            <a:endParaRPr sz="1600">
              <a:latin typeface="+mn-ea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+mn-ea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b="1" spc="40" dirty="0">
                <a:latin typeface="+mn-ea"/>
                <a:cs typeface="Noto Sans CJK JP Regular"/>
              </a:rPr>
              <a:t>a</a:t>
            </a:r>
            <a:r>
              <a:rPr b="1" spc="40" smtClean="0">
                <a:latin typeface="+mn-ea"/>
                <a:cs typeface="Noto Sans CJK JP Regular"/>
              </a:rPr>
              <a:t>cc </a:t>
            </a:r>
            <a:r>
              <a:rPr b="1" dirty="0">
                <a:latin typeface="+mn-ea"/>
                <a:cs typeface="Noto Sans CJK JP Regular"/>
              </a:rPr>
              <a:t>Atomic</a:t>
            </a:r>
            <a:r>
              <a:rPr b="1" spc="-25" dirty="0">
                <a:latin typeface="+mn-ea"/>
                <a:cs typeface="Noto Sans CJK JP Regular"/>
              </a:rPr>
              <a:t> </a:t>
            </a:r>
            <a:r>
              <a:rPr b="1" spc="-10" dirty="0">
                <a:latin typeface="+mn-ea"/>
                <a:cs typeface="Noto Sans CJK JP Regular"/>
              </a:rPr>
              <a:t>Model</a:t>
            </a:r>
            <a:endParaRPr b="1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①	</a:t>
            </a:r>
            <a:r>
              <a:rPr sz="1600" spc="25" dirty="0">
                <a:latin typeface="+mn-ea"/>
                <a:cs typeface="Noto Sans CJK JP Regular"/>
              </a:rPr>
              <a:t>10개의 </a:t>
            </a:r>
            <a:r>
              <a:rPr sz="1600" spc="-25" dirty="0">
                <a:latin typeface="+mn-ea"/>
                <a:cs typeface="Noto Sans CJK JP Regular"/>
              </a:rPr>
              <a:t>정수를 받아 </a:t>
            </a:r>
            <a:r>
              <a:rPr sz="1600" spc="-30" dirty="0">
                <a:latin typeface="+mn-ea"/>
                <a:cs typeface="Noto Sans CJK JP Regular"/>
              </a:rPr>
              <a:t>덧셈연산을</a:t>
            </a:r>
            <a:r>
              <a:rPr sz="1600" spc="235" dirty="0">
                <a:latin typeface="+mn-ea"/>
                <a:cs typeface="Noto Sans CJK JP Regular"/>
              </a:rPr>
              <a:t> </a:t>
            </a:r>
            <a:r>
              <a:rPr sz="1600" spc="-40" dirty="0">
                <a:latin typeface="+mn-ea"/>
                <a:cs typeface="Noto Sans CJK JP Regular"/>
              </a:rPr>
              <a:t>수행합니다.</a:t>
            </a:r>
            <a:endParaRPr sz="1600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sz="1600" spc="-165" dirty="0">
                <a:latin typeface="+mn-ea"/>
                <a:cs typeface="Noto Sans CJK JP Regular"/>
              </a:rPr>
              <a:t>②	</a:t>
            </a:r>
            <a:r>
              <a:rPr sz="1600" spc="-25" dirty="0">
                <a:latin typeface="+mn-ea"/>
                <a:cs typeface="Noto Sans CJK JP Regular"/>
              </a:rPr>
              <a:t>결과를 </a:t>
            </a:r>
            <a:r>
              <a:rPr sz="1600" dirty="0">
                <a:latin typeface="+mn-ea"/>
                <a:cs typeface="Noto Sans CJK JP Regular"/>
              </a:rPr>
              <a:t>User에게</a:t>
            </a:r>
            <a:r>
              <a:rPr sz="1600" spc="125" dirty="0">
                <a:latin typeface="+mn-ea"/>
                <a:cs typeface="Noto Sans CJK JP Regular"/>
              </a:rPr>
              <a:t> </a:t>
            </a:r>
            <a:r>
              <a:rPr sz="1600" spc="-40">
                <a:latin typeface="+mn-ea"/>
                <a:cs typeface="Noto Sans CJK JP Regular"/>
              </a:rPr>
              <a:t>전송합니다</a:t>
            </a:r>
            <a:r>
              <a:rPr sz="1600" spc="-40" smtClean="0">
                <a:latin typeface="+mn-ea"/>
                <a:cs typeface="Noto Sans CJK JP Regular"/>
              </a:rPr>
              <a:t>.</a:t>
            </a:r>
            <a:endParaRPr lang="en-US" sz="1600" spc="-40" dirty="0" smtClean="0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endParaRPr lang="en-US" sz="1600" spc="-40" dirty="0">
              <a:latin typeface="+mn-ea"/>
              <a:cs typeface="Noto Sans CJK JP Regular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altLang="ko-KR" b="1" spc="-5" dirty="0" err="1" smtClean="0">
                <a:latin typeface="+mn-ea"/>
                <a:cs typeface="Noto Sans CJK JP Regular"/>
              </a:rPr>
              <a:t>mult</a:t>
            </a:r>
            <a:r>
              <a:rPr lang="en-US" altLang="ko-KR" b="1" spc="-5" dirty="0" smtClean="0">
                <a:latin typeface="+mn-ea"/>
                <a:cs typeface="Noto Sans CJK JP Regular"/>
              </a:rPr>
              <a:t> </a:t>
            </a:r>
            <a:r>
              <a:rPr lang="en-US" altLang="ko-KR" b="1" dirty="0" smtClean="0">
                <a:latin typeface="+mn-ea"/>
                <a:cs typeface="Noto Sans CJK JP Regular"/>
              </a:rPr>
              <a:t>Atomic</a:t>
            </a:r>
            <a:r>
              <a:rPr lang="ko-KR" altLang="en-US" b="1" spc="15" dirty="0" smtClean="0">
                <a:latin typeface="+mn-ea"/>
                <a:cs typeface="Noto Sans CJK JP Regular"/>
              </a:rPr>
              <a:t> </a:t>
            </a:r>
            <a:r>
              <a:rPr lang="en-US" altLang="ko-KR" b="1" spc="-10" dirty="0" smtClean="0">
                <a:latin typeface="+mn-ea"/>
                <a:cs typeface="Noto Sans CJK JP Regular"/>
              </a:rPr>
              <a:t>Model</a:t>
            </a:r>
            <a:endParaRPr lang="ko-KR" altLang="en-US" b="1" dirty="0" smtClean="0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lang="ko-KR" altLang="en-US" sz="1600" spc="-165" dirty="0" smtClean="0">
                <a:latin typeface="+mn-ea"/>
                <a:cs typeface="Noto Sans CJK JP Regular"/>
              </a:rPr>
              <a:t>①	</a:t>
            </a:r>
            <a:r>
              <a:rPr lang="en-US" altLang="ko-KR" sz="1600" spc="10" dirty="0" smtClean="0">
                <a:latin typeface="+mn-ea"/>
                <a:cs typeface="Noto Sans CJK JP Regular"/>
              </a:rPr>
              <a:t>2</a:t>
            </a:r>
            <a:r>
              <a:rPr lang="ko-KR" altLang="en-US" sz="1600" spc="10" dirty="0" smtClean="0">
                <a:latin typeface="+mn-ea"/>
                <a:cs typeface="Noto Sans CJK JP Regular"/>
              </a:rPr>
              <a:t>개의 </a:t>
            </a:r>
            <a:r>
              <a:rPr lang="ko-KR" altLang="en-US" sz="1600" spc="-25" dirty="0" smtClean="0">
                <a:latin typeface="+mn-ea"/>
                <a:cs typeface="Noto Sans CJK JP Regular"/>
              </a:rPr>
              <a:t>정수를 받아 </a:t>
            </a:r>
            <a:r>
              <a:rPr lang="ko-KR" altLang="en-US" sz="1600" spc="-30" dirty="0">
                <a:latin typeface="+mn-ea"/>
                <a:cs typeface="Noto Sans CJK JP Regular"/>
              </a:rPr>
              <a:t>곱</a:t>
            </a:r>
            <a:r>
              <a:rPr lang="ko-KR" altLang="en-US" sz="1600" spc="-30" dirty="0" smtClean="0">
                <a:latin typeface="+mn-ea"/>
                <a:cs typeface="Noto Sans CJK JP Regular"/>
              </a:rPr>
              <a:t>셈연산을</a:t>
            </a:r>
            <a:r>
              <a:rPr lang="ko-KR" altLang="en-US" sz="1600" spc="250" dirty="0" smtClean="0">
                <a:latin typeface="+mn-ea"/>
                <a:cs typeface="Noto Sans CJK JP Regular"/>
              </a:rPr>
              <a:t> </a:t>
            </a:r>
            <a:r>
              <a:rPr lang="ko-KR" altLang="en-US" sz="1600" spc="-40" dirty="0" smtClean="0">
                <a:latin typeface="+mn-ea"/>
                <a:cs typeface="Noto Sans CJK JP Regular"/>
              </a:rPr>
              <a:t>수행합니다</a:t>
            </a:r>
            <a:r>
              <a:rPr lang="en-US" altLang="ko-KR" sz="1600" spc="-40" dirty="0" smtClean="0">
                <a:latin typeface="+mn-ea"/>
                <a:cs typeface="Noto Sans CJK JP Regular"/>
              </a:rPr>
              <a:t>.</a:t>
            </a:r>
            <a:endParaRPr lang="ko-KR" altLang="en-US" sz="1600" dirty="0" smtClean="0">
              <a:latin typeface="+mn-ea"/>
              <a:cs typeface="Noto Sans CJK JP Regular"/>
            </a:endParaRPr>
          </a:p>
          <a:p>
            <a:pPr marL="469265">
              <a:lnSpc>
                <a:spcPct val="100000"/>
              </a:lnSpc>
              <a:tabLst>
                <a:tab pos="812165" algn="l"/>
              </a:tabLst>
            </a:pPr>
            <a:r>
              <a:rPr lang="ko-KR" altLang="en-US" sz="1600" spc="-165" dirty="0" smtClean="0">
                <a:latin typeface="+mn-ea"/>
                <a:cs typeface="Noto Sans CJK JP Regular"/>
              </a:rPr>
              <a:t>②	</a:t>
            </a:r>
            <a:r>
              <a:rPr lang="ko-KR" altLang="en-US" sz="1600" spc="-25" dirty="0" smtClean="0">
                <a:latin typeface="+mn-ea"/>
                <a:cs typeface="Noto Sans CJK JP Regular"/>
              </a:rPr>
              <a:t>결과를 </a:t>
            </a:r>
            <a:r>
              <a:rPr lang="en-US" altLang="ko-KR" sz="1600" dirty="0" smtClean="0">
                <a:latin typeface="+mn-ea"/>
                <a:cs typeface="Noto Sans CJK JP Regular"/>
              </a:rPr>
              <a:t>User</a:t>
            </a:r>
            <a:r>
              <a:rPr lang="ko-KR" altLang="en-US" sz="1600" dirty="0" smtClean="0">
                <a:latin typeface="+mn-ea"/>
                <a:cs typeface="Noto Sans CJK JP Regular"/>
              </a:rPr>
              <a:t>에게</a:t>
            </a:r>
            <a:r>
              <a:rPr lang="ko-KR" altLang="en-US" sz="1600" spc="125" dirty="0" smtClean="0">
                <a:latin typeface="+mn-ea"/>
                <a:cs typeface="Noto Sans CJK JP Regular"/>
              </a:rPr>
              <a:t> </a:t>
            </a:r>
            <a:r>
              <a:rPr lang="ko-KR" altLang="en-US" sz="1600" spc="-40" dirty="0" smtClean="0">
                <a:latin typeface="+mn-ea"/>
                <a:cs typeface="Noto Sans CJK JP Regular"/>
              </a:rPr>
              <a:t>전송합니다</a:t>
            </a:r>
            <a:r>
              <a:rPr lang="en-US" altLang="ko-KR" sz="1600" spc="-40" dirty="0" smtClean="0">
                <a:latin typeface="+mn-ea"/>
                <a:cs typeface="Noto Sans CJK JP Regular"/>
              </a:rPr>
              <a:t>.</a:t>
            </a:r>
            <a:endParaRPr lang="ko-KR" altLang="en-US" sz="1600" dirty="0" smtClean="0">
              <a:latin typeface="+mn-ea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76" y="79375"/>
            <a:ext cx="56847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5" dirty="0"/>
              <a:t>3</a:t>
            </a:r>
            <a:r>
              <a:rPr b="1" spc="65"/>
              <a:t>.</a:t>
            </a:r>
            <a:r>
              <a:rPr b="1"/>
              <a:t> </a:t>
            </a:r>
            <a:r>
              <a:rPr lang="en-US" b="1" spc="70" dirty="0" smtClean="0"/>
              <a:t>Component &amp; Coupling Diagram</a:t>
            </a:r>
            <a:endParaRPr b="1" spc="70" dirty="0"/>
          </a:p>
        </p:txBody>
      </p:sp>
      <p:sp>
        <p:nvSpPr>
          <p:cNvPr id="3" name="object 3"/>
          <p:cNvSpPr/>
          <p:nvPr/>
        </p:nvSpPr>
        <p:spPr>
          <a:xfrm>
            <a:off x="4873633" y="3597131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325" y="0"/>
                </a:lnTo>
              </a:path>
            </a:pathLst>
          </a:custGeom>
          <a:ln w="940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391" y="355481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0" y="84638"/>
                </a:lnTo>
                <a:lnTo>
                  <a:pt x="84543" y="4231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16213" y="2397302"/>
            <a:ext cx="356870" cy="1103630"/>
          </a:xfrm>
          <a:custGeom>
            <a:avLst/>
            <a:gdLst/>
            <a:ahLst/>
            <a:cxnLst/>
            <a:rect l="l" t="t" r="r" b="b"/>
            <a:pathLst>
              <a:path w="356870" h="1103629">
                <a:moveTo>
                  <a:pt x="356831" y="1103305"/>
                </a:moveTo>
                <a:lnTo>
                  <a:pt x="0" y="0"/>
                </a:lnTo>
              </a:path>
            </a:pathLst>
          </a:custGeom>
          <a:ln w="939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29599" y="3477488"/>
            <a:ext cx="80645" cy="93980"/>
          </a:xfrm>
          <a:custGeom>
            <a:avLst/>
            <a:gdLst/>
            <a:ahLst/>
            <a:cxnLst/>
            <a:rect l="l" t="t" r="r" b="b"/>
            <a:pathLst>
              <a:path w="80645" h="93979">
                <a:moveTo>
                  <a:pt x="80499" y="0"/>
                </a:moveTo>
                <a:lnTo>
                  <a:pt x="0" y="26123"/>
                </a:lnTo>
                <a:lnTo>
                  <a:pt x="66277" y="93520"/>
                </a:lnTo>
                <a:lnTo>
                  <a:pt x="8049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5428" y="3345011"/>
            <a:ext cx="26924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7440" y="3345011"/>
            <a:ext cx="165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9959" y="3189717"/>
            <a:ext cx="1479550" cy="814705"/>
          </a:xfrm>
          <a:prstGeom prst="rect">
            <a:avLst/>
          </a:prstGeom>
          <a:ln w="940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2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9340" y="3555857"/>
            <a:ext cx="184873" cy="82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5033" y="3555857"/>
            <a:ext cx="184925" cy="82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9194" y="4072832"/>
            <a:ext cx="415925" cy="668655"/>
          </a:xfrm>
          <a:custGeom>
            <a:avLst/>
            <a:gdLst/>
            <a:ahLst/>
            <a:cxnLst/>
            <a:rect l="l" t="t" r="r" b="b"/>
            <a:pathLst>
              <a:path w="415925" h="668654">
                <a:moveTo>
                  <a:pt x="415802" y="668226"/>
                </a:moveTo>
                <a:lnTo>
                  <a:pt x="0" y="0"/>
                </a:lnTo>
              </a:path>
            </a:pathLst>
          </a:custGeom>
          <a:ln w="9396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3508" y="4709710"/>
            <a:ext cx="80645" cy="94615"/>
          </a:xfrm>
          <a:custGeom>
            <a:avLst/>
            <a:gdLst/>
            <a:ahLst/>
            <a:cxnLst/>
            <a:rect l="l" t="t" r="r" b="b"/>
            <a:pathLst>
              <a:path w="80645" h="94614">
                <a:moveTo>
                  <a:pt x="71757" y="0"/>
                </a:moveTo>
                <a:lnTo>
                  <a:pt x="0" y="44800"/>
                </a:lnTo>
                <a:lnTo>
                  <a:pt x="80499" y="94304"/>
                </a:lnTo>
                <a:lnTo>
                  <a:pt x="7175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11418" y="3597131"/>
            <a:ext cx="0" cy="2650490"/>
          </a:xfrm>
          <a:custGeom>
            <a:avLst/>
            <a:gdLst/>
            <a:ahLst/>
            <a:cxnLst/>
            <a:rect l="l" t="t" r="r" b="b"/>
            <a:pathLst>
              <a:path h="2650490">
                <a:moveTo>
                  <a:pt x="0" y="2649930"/>
                </a:moveTo>
                <a:lnTo>
                  <a:pt x="0" y="0"/>
                </a:lnTo>
              </a:path>
            </a:pathLst>
          </a:custGeom>
          <a:ln w="9393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726" y="6247062"/>
            <a:ext cx="7825740" cy="0"/>
          </a:xfrm>
          <a:custGeom>
            <a:avLst/>
            <a:gdLst/>
            <a:ahLst/>
            <a:cxnLst/>
            <a:rect l="l" t="t" r="r" b="b"/>
            <a:pathLst>
              <a:path w="7825740">
                <a:moveTo>
                  <a:pt x="7825692" y="0"/>
                </a:moveTo>
                <a:lnTo>
                  <a:pt x="0" y="0"/>
                </a:lnTo>
              </a:path>
            </a:pathLst>
          </a:custGeom>
          <a:ln w="940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5726" y="3711681"/>
            <a:ext cx="0" cy="2535555"/>
          </a:xfrm>
          <a:custGeom>
            <a:avLst/>
            <a:gdLst/>
            <a:ahLst/>
            <a:cxnLst/>
            <a:rect l="l" t="t" r="r" b="b"/>
            <a:pathLst>
              <a:path h="2535554">
                <a:moveTo>
                  <a:pt x="0" y="2535381"/>
                </a:moveTo>
                <a:lnTo>
                  <a:pt x="0" y="0"/>
                </a:lnTo>
              </a:path>
            </a:pathLst>
          </a:custGeom>
          <a:ln w="9393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3454" y="363762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42271" y="0"/>
                </a:moveTo>
                <a:lnTo>
                  <a:pt x="0" y="84638"/>
                </a:lnTo>
                <a:lnTo>
                  <a:pt x="84543" y="84638"/>
                </a:lnTo>
                <a:lnTo>
                  <a:pt x="42271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4214" y="3597131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520829" y="0"/>
                </a:moveTo>
                <a:lnTo>
                  <a:pt x="0" y="0"/>
                </a:lnTo>
              </a:path>
            </a:pathLst>
          </a:custGeom>
          <a:ln w="940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4476" y="355481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0"/>
                </a:moveTo>
                <a:lnTo>
                  <a:pt x="0" y="84638"/>
                </a:lnTo>
                <a:lnTo>
                  <a:pt x="84543" y="4231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3540" y="1541747"/>
            <a:ext cx="5189855" cy="4150995"/>
          </a:xfrm>
          <a:custGeom>
            <a:avLst/>
            <a:gdLst/>
            <a:ahLst/>
            <a:cxnLst/>
            <a:rect l="l" t="t" r="r" b="b"/>
            <a:pathLst>
              <a:path w="5189855" h="4150995">
                <a:moveTo>
                  <a:pt x="0" y="4150815"/>
                </a:moveTo>
                <a:lnTo>
                  <a:pt x="5189773" y="4150815"/>
                </a:lnTo>
                <a:lnTo>
                  <a:pt x="5189773" y="0"/>
                </a:lnTo>
                <a:lnTo>
                  <a:pt x="0" y="0"/>
                </a:lnTo>
                <a:lnTo>
                  <a:pt x="0" y="4150815"/>
                </a:lnTo>
                <a:close/>
              </a:path>
            </a:pathLst>
          </a:custGeom>
          <a:ln w="15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84702" y="747343"/>
            <a:ext cx="2087245" cy="111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user_math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math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6510" y="3297990"/>
            <a:ext cx="152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8628" y="3555988"/>
            <a:ext cx="185004" cy="82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81525" y="3559514"/>
            <a:ext cx="184873" cy="82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22004" y="2215844"/>
            <a:ext cx="152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9748" y="1953054"/>
            <a:ext cx="1479550" cy="814705"/>
          </a:xfrm>
          <a:prstGeom prst="rect">
            <a:avLst/>
          </a:prstGeom>
          <a:ln w="940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20" dirty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4744" y="2315668"/>
            <a:ext cx="185004" cy="82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57172" y="2319194"/>
            <a:ext cx="185004" cy="82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79744" y="2144136"/>
            <a:ext cx="25654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7708" y="3626356"/>
            <a:ext cx="152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86765" y="2886063"/>
            <a:ext cx="1479550" cy="1370330"/>
          </a:xfrm>
          <a:prstGeom prst="rect">
            <a:avLst/>
          </a:prstGeom>
          <a:ln w="9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router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01891" y="3548412"/>
            <a:ext cx="184873" cy="82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64189" y="3013413"/>
            <a:ext cx="185004" cy="82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75418" y="2930961"/>
            <a:ext cx="3435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out1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64189" y="3533130"/>
            <a:ext cx="185004" cy="82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09071" y="3311574"/>
            <a:ext cx="3435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r>
              <a:rPr sz="1200" b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79218" y="3348668"/>
            <a:ext cx="152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79748" y="3174827"/>
            <a:ext cx="1479550" cy="814705"/>
          </a:xfrm>
          <a:prstGeom prst="rect">
            <a:avLst/>
          </a:prstGeom>
          <a:ln w="940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20" dirty="0">
                <a:solidFill>
                  <a:srgbClr val="FF0000"/>
                </a:solidFill>
                <a:latin typeface="Arial"/>
                <a:cs typeface="Arial"/>
              </a:rPr>
              <a:t>acc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94744" y="3537441"/>
            <a:ext cx="185004" cy="82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57172" y="3558992"/>
            <a:ext cx="185004" cy="822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179744" y="3310794"/>
            <a:ext cx="459740" cy="5105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</a:pP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470"/>
              </a:spcBef>
            </a:pP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34321" y="2449025"/>
            <a:ext cx="434340" cy="574675"/>
          </a:xfrm>
          <a:custGeom>
            <a:avLst/>
            <a:gdLst/>
            <a:ahLst/>
            <a:cxnLst/>
            <a:rect l="l" t="t" r="r" b="b"/>
            <a:pathLst>
              <a:path w="434340" h="574675">
                <a:moveTo>
                  <a:pt x="434329" y="0"/>
                </a:moveTo>
                <a:lnTo>
                  <a:pt x="0" y="574053"/>
                </a:lnTo>
              </a:path>
            </a:pathLst>
          </a:custGeom>
          <a:ln w="9397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8596" y="2389988"/>
            <a:ext cx="85090" cy="93345"/>
          </a:xfrm>
          <a:custGeom>
            <a:avLst/>
            <a:gdLst/>
            <a:ahLst/>
            <a:cxnLst/>
            <a:rect l="l" t="t" r="r" b="b"/>
            <a:pathLst>
              <a:path w="85090" h="93344">
                <a:moveTo>
                  <a:pt x="84674" y="0"/>
                </a:moveTo>
                <a:lnTo>
                  <a:pt x="0" y="41927"/>
                </a:lnTo>
                <a:lnTo>
                  <a:pt x="67321" y="92997"/>
                </a:lnTo>
                <a:lnTo>
                  <a:pt x="8467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16213" y="3704366"/>
            <a:ext cx="360680" cy="1099820"/>
          </a:xfrm>
          <a:custGeom>
            <a:avLst/>
            <a:gdLst/>
            <a:ahLst/>
            <a:cxnLst/>
            <a:rect l="l" t="t" r="r" b="b"/>
            <a:pathLst>
              <a:path w="360679" h="1099820">
                <a:moveTo>
                  <a:pt x="360353" y="0"/>
                </a:moveTo>
                <a:lnTo>
                  <a:pt x="0" y="1099647"/>
                </a:lnTo>
              </a:path>
            </a:pathLst>
          </a:custGeom>
          <a:ln w="939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33121" y="3633965"/>
            <a:ext cx="80645" cy="93980"/>
          </a:xfrm>
          <a:custGeom>
            <a:avLst/>
            <a:gdLst/>
            <a:ahLst/>
            <a:cxnLst/>
            <a:rect l="l" t="t" r="r" b="b"/>
            <a:pathLst>
              <a:path w="80645" h="93979">
                <a:moveTo>
                  <a:pt x="66538" y="0"/>
                </a:moveTo>
                <a:lnTo>
                  <a:pt x="0" y="67266"/>
                </a:lnTo>
                <a:lnTo>
                  <a:pt x="80238" y="93650"/>
                </a:lnTo>
                <a:lnTo>
                  <a:pt x="6653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86360" y="359713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225058" y="0"/>
                </a:moveTo>
                <a:lnTo>
                  <a:pt x="0" y="0"/>
                </a:lnTo>
              </a:path>
            </a:pathLst>
          </a:custGeom>
          <a:ln w="940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64189" y="4031688"/>
            <a:ext cx="185004" cy="82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075418" y="3947800"/>
            <a:ext cx="3435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out3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049194" y="3574274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371313" y="0"/>
                </a:moveTo>
                <a:lnTo>
                  <a:pt x="0" y="0"/>
                </a:lnTo>
              </a:path>
            </a:pathLst>
          </a:custGeom>
          <a:ln w="940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09939" y="353195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0" y="84638"/>
                </a:lnTo>
                <a:lnTo>
                  <a:pt x="84543" y="42319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479218" y="4837027"/>
            <a:ext cx="1524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79748" y="4451913"/>
            <a:ext cx="1479550" cy="729687"/>
          </a:xfrm>
          <a:prstGeom prst="rect">
            <a:avLst/>
          </a:prstGeom>
          <a:ln w="940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US" sz="1900" b="1" spc="2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1400" b="1" spc="20" dirty="0" err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z="1400" b="1" spc="20" dirty="0" err="1" smtClean="0">
                <a:solidFill>
                  <a:srgbClr val="FF0000"/>
                </a:solidFill>
                <a:latin typeface="Arial"/>
                <a:cs typeface="Arial"/>
              </a:rPr>
              <a:t>ult</a:t>
            </a:r>
            <a:endParaRPr lang="en-US" sz="1400" b="1" spc="2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494744" y="4796308"/>
            <a:ext cx="185004" cy="82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57172" y="4799835"/>
            <a:ext cx="185004" cy="82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179744" y="4829581"/>
            <a:ext cx="25654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342046" y="3600136"/>
            <a:ext cx="266065" cy="635"/>
          </a:xfrm>
          <a:custGeom>
            <a:avLst/>
            <a:gdLst/>
            <a:ahLst/>
            <a:cxnLst/>
            <a:rect l="l" t="t" r="r" b="b"/>
            <a:pathLst>
              <a:path w="266065" h="635">
                <a:moveTo>
                  <a:pt x="265503" y="391"/>
                </a:moveTo>
                <a:lnTo>
                  <a:pt x="0" y="0"/>
                </a:lnTo>
              </a:path>
            </a:pathLst>
          </a:custGeom>
          <a:ln w="9404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96981" y="3558208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130" y="0"/>
                </a:moveTo>
                <a:lnTo>
                  <a:pt x="0" y="84638"/>
                </a:lnTo>
                <a:lnTo>
                  <a:pt x="84543" y="42449"/>
                </a:lnTo>
                <a:lnTo>
                  <a:pt x="13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2223" y="696468"/>
            <a:ext cx="8608060" cy="5971540"/>
          </a:xfrm>
          <a:custGeom>
            <a:avLst/>
            <a:gdLst/>
            <a:ahLst/>
            <a:cxnLst/>
            <a:rect l="l" t="t" r="r" b="b"/>
            <a:pathLst>
              <a:path w="8608060" h="5971540">
                <a:moveTo>
                  <a:pt x="0" y="5971032"/>
                </a:moveTo>
                <a:lnTo>
                  <a:pt x="8607552" y="5971032"/>
                </a:lnTo>
                <a:lnTo>
                  <a:pt x="8607552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ln w="9144">
            <a:solidFill>
              <a:srgbClr val="395F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100</Words>
  <Application>Microsoft Office PowerPoint</Application>
  <PresentationFormat>사용자 지정</PresentationFormat>
  <Paragraphs>60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Theme</vt:lpstr>
      <vt:lpstr>Homework #9</vt:lpstr>
      <vt:lpstr>1. 과제설명</vt:lpstr>
      <vt:lpstr>2. 모델설명</vt:lpstr>
      <vt:lpstr>3. Component &amp; Coupling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#2</dc:title>
  <dc:creator>Windows 사용자</dc:creator>
  <cp:lastModifiedBy>Yook Dustin</cp:lastModifiedBy>
  <cp:revision>2</cp:revision>
  <dcterms:created xsi:type="dcterms:W3CDTF">2018-11-18T12:16:19Z</dcterms:created>
  <dcterms:modified xsi:type="dcterms:W3CDTF">2018-11-18T12:26:50Z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2018-11-15T00:00:00Z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2018-11-18T00:00:00Z</vt:filetime>
  </property>
</Properties>
</file>