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C5CD-27D9-4952-B96F-E073D54F51C9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7F08-8B3C-42FE-9C5C-AB09F7A7F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01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C5CD-27D9-4952-B96F-E073D54F51C9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7F08-8B3C-42FE-9C5C-AB09F7A7F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2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C5CD-27D9-4952-B96F-E073D54F51C9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7F08-8B3C-42FE-9C5C-AB09F7A7F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15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C5CD-27D9-4952-B96F-E073D54F51C9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7F08-8B3C-42FE-9C5C-AB09F7A7F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69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C5CD-27D9-4952-B96F-E073D54F51C9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7F08-8B3C-42FE-9C5C-AB09F7A7F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68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C5CD-27D9-4952-B96F-E073D54F51C9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7F08-8B3C-42FE-9C5C-AB09F7A7F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65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C5CD-27D9-4952-B96F-E073D54F51C9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7F08-8B3C-42FE-9C5C-AB09F7A7F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3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C5CD-27D9-4952-B96F-E073D54F51C9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7F08-8B3C-42FE-9C5C-AB09F7A7F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61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C5CD-27D9-4952-B96F-E073D54F51C9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7F08-8B3C-42FE-9C5C-AB09F7A7F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90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C5CD-27D9-4952-B96F-E073D54F51C9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7F08-8B3C-42FE-9C5C-AB09F7A7F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84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C5CD-27D9-4952-B96F-E073D54F51C9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7F08-8B3C-42FE-9C5C-AB09F7A7F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52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5C5CD-27D9-4952-B96F-E073D54F51C9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97F08-8B3C-42FE-9C5C-AB09F7A7F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92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508292"/>
              </p:ext>
            </p:extLst>
          </p:nvPr>
        </p:nvGraphicFramePr>
        <p:xfrm>
          <a:off x="7410203" y="225558"/>
          <a:ext cx="4560124" cy="128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542"/>
                <a:gridCol w="3372582"/>
              </a:tblGrid>
              <a:tr h="398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설정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8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사이즈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최대크기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: 414px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56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양쪽여백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3.7%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51" y="225558"/>
            <a:ext cx="3765963" cy="6480261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660256"/>
              </p:ext>
            </p:extLst>
          </p:nvPr>
        </p:nvGraphicFramePr>
        <p:xfrm>
          <a:off x="4940136" y="2349334"/>
          <a:ext cx="4560124" cy="1872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542"/>
                <a:gridCol w="3372582"/>
              </a:tblGrid>
              <a:tr h="39849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탭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/>
                </a:tc>
              </a:tr>
              <a:tr h="4941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기본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200" dirty="0" smtClean="0"/>
                        <a:t>Border:#b6b6b6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41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 smtClean="0"/>
                        <a:t>ON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200" dirty="0" err="1" smtClean="0"/>
                        <a:t>Bg</a:t>
                      </a:r>
                      <a:r>
                        <a:rPr lang="en-US" altLang="ko-KR" sz="1200" baseline="0" dirty="0" smtClean="0"/>
                        <a:t>:#</a:t>
                      </a:r>
                      <a:r>
                        <a:rPr lang="en-US" altLang="ko-KR" sz="1200" baseline="0" dirty="0" err="1" smtClean="0"/>
                        <a:t>fff</a:t>
                      </a:r>
                      <a:r>
                        <a:rPr lang="en-US" altLang="ko-KR" sz="1200" baseline="0" dirty="0" smtClean="0"/>
                        <a:t> , color:#363636 , border:#363636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56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 smtClean="0"/>
                        <a:t>OFF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Bg</a:t>
                      </a:r>
                      <a:r>
                        <a:rPr lang="en-US" altLang="ko-KR" sz="1200" baseline="0" dirty="0" smtClean="0"/>
                        <a:t>:#f3f3f3 , color:#363636 , border:#939393</a:t>
                      </a: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4025735" y="2529444"/>
            <a:ext cx="795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/>
          <p:nvPr/>
        </p:nvCxnSpPr>
        <p:spPr>
          <a:xfrm>
            <a:off x="4043548" y="4490786"/>
            <a:ext cx="878774" cy="43938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28261" y="4799663"/>
            <a:ext cx="475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Bg</a:t>
            </a:r>
            <a:r>
              <a:rPr lang="en-US" altLang="ko-KR" sz="1200" dirty="0"/>
              <a:t>:#49484e</a:t>
            </a:r>
            <a:endParaRPr lang="ko-KR" altLang="en-US" sz="1200" dirty="0"/>
          </a:p>
        </p:txBody>
      </p:sp>
      <p:cxnSp>
        <p:nvCxnSpPr>
          <p:cNvPr id="18" name="꺾인 연결선 17"/>
          <p:cNvCxnSpPr/>
          <p:nvPr/>
        </p:nvCxnSpPr>
        <p:spPr>
          <a:xfrm>
            <a:off x="4025735" y="5084864"/>
            <a:ext cx="878774" cy="43938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40136" y="5330120"/>
            <a:ext cx="475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Bg</a:t>
            </a:r>
            <a:r>
              <a:rPr lang="en-US" altLang="ko-KR" sz="1200" dirty="0"/>
              <a:t>:#76bf3a</a:t>
            </a:r>
            <a:endParaRPr lang="ko-KR" altLang="en-US" sz="1200" dirty="0"/>
          </a:p>
        </p:txBody>
      </p:sp>
      <p:cxnSp>
        <p:nvCxnSpPr>
          <p:cNvPr id="21" name="꺾인 연결선 20"/>
          <p:cNvCxnSpPr/>
          <p:nvPr/>
        </p:nvCxnSpPr>
        <p:spPr>
          <a:xfrm>
            <a:off x="4043548" y="5738317"/>
            <a:ext cx="878774" cy="43938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40136" y="6039204"/>
            <a:ext cx="475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Bg</a:t>
            </a:r>
            <a:r>
              <a:rPr lang="en-US" altLang="ko-KR" sz="1200" dirty="0"/>
              <a:t>:#909090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54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46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모노얼라이언스</dc:creator>
  <cp:lastModifiedBy>모노얼라이언스</cp:lastModifiedBy>
  <cp:revision>19</cp:revision>
  <dcterms:created xsi:type="dcterms:W3CDTF">2017-08-01T07:40:33Z</dcterms:created>
  <dcterms:modified xsi:type="dcterms:W3CDTF">2017-08-03T07:51:18Z</dcterms:modified>
</cp:coreProperties>
</file>