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64" r:id="rId5"/>
    <p:sldId id="266" r:id="rId6"/>
    <p:sldId id="269" r:id="rId7"/>
    <p:sldId id="276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howGuides="1">
      <p:cViewPr varScale="1">
        <p:scale>
          <a:sx n="78" d="100"/>
          <a:sy n="78" d="100"/>
        </p:scale>
        <p:origin x="378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45EE18-E9D3-47FF-B4D4-498ACDAB2E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61C336A8-0EEF-495C-84DB-62F3A2E0999E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17</m:t>
                        </m:r>
                      </m:e>
                    </m:d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61C336A8-0EEF-495C-84DB-62F3A2E0999E}">
          <dgm:prSet phldrT="[文本]"/>
          <dgm:spPr/>
          <dgm:t>
            <a:bodyPr/>
            <a:lstStyle/>
            <a:p>
              <a:pPr/>
              <a:r>
                <a:rPr lang="en-US" altLang="zh-CN" i="0" dirty="0" smtClean="0">
                  <a:latin typeface="Cambria Math" panose="02040503050406030204" pitchFamily="18" charset="0"/>
                </a:rPr>
                <a:t>𝑓(</a:t>
              </a:r>
              <a:r>
                <a:rPr lang="en-US" altLang="zh-CN" i="0" dirty="0" smtClean="0">
                  <a:latin typeface="Cambria Math" panose="02040503050406030204" pitchFamily="18" charset="0"/>
                </a:rPr>
                <a:t>17)</a:t>
              </a:r>
              <a:endParaRPr lang="zh-CN" altLang="en-US" dirty="0"/>
            </a:p>
          </dgm:t>
        </dgm:pt>
      </mc:Fallback>
    </mc:AlternateContent>
    <dgm:pt modelId="{6573CF3A-4AF6-4AB7-9461-C5A832ED060F}" type="parTrans" cxnId="{9AC02DB9-EBA3-4A2B-95EE-2B82D222FF65}">
      <dgm:prSet/>
      <dgm:spPr/>
      <dgm:t>
        <a:bodyPr/>
        <a:lstStyle/>
        <a:p>
          <a:endParaRPr lang="zh-CN" altLang="en-US"/>
        </a:p>
      </dgm:t>
    </dgm:pt>
    <dgm:pt modelId="{1CC5304C-233C-4903-98B0-F05BC40414BD}" type="sibTrans" cxnId="{9AC02DB9-EBA3-4A2B-95EE-2B82D222FF65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71B6358-2374-4F26-B43E-8D5B819161CF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571B6358-2374-4F26-B43E-8D5B819161CF}">
          <dgm:prSet phldrT="[文本]"/>
          <dgm:spPr/>
          <dgm:t>
            <a:bodyPr/>
            <a:lstStyle/>
            <a:p>
              <a:pPr/>
              <a:r>
                <a:rPr lang="en-US" altLang="zh-CN" i="0" dirty="0" smtClean="0">
                  <a:latin typeface="Cambria Math" panose="02040503050406030204" pitchFamily="18" charset="0"/>
                </a:rPr>
                <a:t>𝑓(</a:t>
              </a:r>
              <a:r>
                <a:rPr lang="en-US" altLang="zh-CN" i="0" dirty="0" smtClean="0">
                  <a:latin typeface="Cambria Math" panose="02040503050406030204" pitchFamily="18" charset="0"/>
                </a:rPr>
                <a:t>4</a:t>
              </a:r>
              <a:r>
                <a:rPr lang="en-US" altLang="zh-CN" b="0" i="0" dirty="0" smtClean="0">
                  <a:latin typeface="Cambria Math" panose="02040503050406030204" pitchFamily="18" charset="0"/>
                </a:rPr>
                <a:t>)</a:t>
              </a:r>
              <a:endParaRPr lang="zh-CN" altLang="en-US" dirty="0"/>
            </a:p>
          </dgm:t>
        </dgm:pt>
      </mc:Fallback>
    </mc:AlternateContent>
    <dgm:pt modelId="{1676AE89-5ABB-4E81-B15C-9D2A404E78BD}" type="parTrans" cxnId="{33F12E84-4E3A-430E-BD5B-6FDF01477F0D}">
      <dgm:prSet/>
      <dgm:spPr/>
      <dgm:t>
        <a:bodyPr/>
        <a:lstStyle/>
        <a:p>
          <a:endParaRPr lang="zh-CN" altLang="en-US"/>
        </a:p>
      </dgm:t>
    </dgm:pt>
    <dgm:pt modelId="{E03B4717-B97C-4178-8784-D92036B413B2}" type="sibTrans" cxnId="{33F12E84-4E3A-430E-BD5B-6FDF01477F0D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873B829-6818-48AD-A61D-87D244A0774F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D873B829-6818-48AD-A61D-87D244A0774F}">
          <dgm:prSet/>
          <dgm:spPr/>
          <dgm:t>
            <a:bodyPr/>
            <a:lstStyle/>
            <a:p>
              <a:pPr/>
              <a:r>
                <a:rPr lang="en-US" altLang="zh-CN" i="0" dirty="0" smtClean="0">
                  <a:latin typeface="Cambria Math" panose="02040503050406030204" pitchFamily="18" charset="0"/>
                </a:rPr>
                <a:t>𝑓(</a:t>
              </a:r>
              <a:r>
                <a:rPr lang="en-US" altLang="zh-CN" i="0" dirty="0" smtClean="0">
                  <a:latin typeface="Cambria Math" panose="02040503050406030204" pitchFamily="18" charset="0"/>
                </a:rPr>
                <a:t>8</a:t>
              </a:r>
              <a:r>
                <a:rPr lang="en-US" altLang="zh-CN" b="0" i="0" dirty="0" smtClean="0">
                  <a:latin typeface="Cambria Math" panose="02040503050406030204" pitchFamily="18" charset="0"/>
                </a:rPr>
                <a:t>)</a:t>
              </a:r>
              <a:endParaRPr lang="zh-CN" altLang="en-US" dirty="0"/>
            </a:p>
          </dgm:t>
        </dgm:pt>
      </mc:Fallback>
    </mc:AlternateContent>
    <dgm:pt modelId="{143684BC-9E15-400A-871E-7364DC69708A}" type="parTrans" cxnId="{FBEF709B-1FD2-4BB8-A0DD-AF76BF6D9678}">
      <dgm:prSet/>
      <dgm:spPr/>
      <dgm:t>
        <a:bodyPr/>
        <a:lstStyle/>
        <a:p>
          <a:endParaRPr lang="zh-CN" altLang="en-US"/>
        </a:p>
      </dgm:t>
    </dgm:pt>
    <dgm:pt modelId="{55D89C3E-4AB7-4854-B925-7BD3C67BDA9C}" type="sibTrans" cxnId="{FBEF709B-1FD2-4BB8-A0DD-AF76BF6D9678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C301FD5-22CA-400C-BD6E-83BA4ADA6759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AC301FD5-22CA-400C-BD6E-83BA4ADA6759}">
          <dgm:prSet/>
          <dgm:spPr/>
          <dgm:t>
            <a:bodyPr/>
            <a:lstStyle/>
            <a:p>
              <a:pPr/>
              <a:r>
                <a:rPr lang="en-US" altLang="zh-CN" i="0" dirty="0" smtClean="0">
                  <a:latin typeface="Cambria Math" panose="02040503050406030204" pitchFamily="18" charset="0"/>
                </a:rPr>
                <a:t>𝑓(</a:t>
              </a:r>
              <a:r>
                <a:rPr lang="en-US" altLang="zh-CN" i="0" dirty="0" smtClean="0">
                  <a:latin typeface="Cambria Math" panose="02040503050406030204" pitchFamily="18" charset="0"/>
                </a:rPr>
                <a:t>2</a:t>
              </a:r>
              <a:r>
                <a:rPr lang="en-US" altLang="zh-CN" b="0" i="0" dirty="0" smtClean="0">
                  <a:latin typeface="Cambria Math" panose="02040503050406030204" pitchFamily="18" charset="0"/>
                </a:rPr>
                <a:t>)</a:t>
              </a:r>
              <a:endParaRPr lang="zh-CN" altLang="en-US" dirty="0"/>
            </a:p>
          </dgm:t>
        </dgm:pt>
      </mc:Fallback>
    </mc:AlternateContent>
    <dgm:pt modelId="{479933F0-D66C-4E93-A2E5-6F108DEFB746}" type="parTrans" cxnId="{E3B59F69-9133-4D52-8953-2B795DEDE9C8}">
      <dgm:prSet/>
      <dgm:spPr/>
      <dgm:t>
        <a:bodyPr/>
        <a:lstStyle/>
        <a:p>
          <a:endParaRPr lang="zh-CN" altLang="en-US"/>
        </a:p>
      </dgm:t>
    </dgm:pt>
    <dgm:pt modelId="{E1A30EB3-DFBE-4241-A7A8-F16E348545EB}" type="sibTrans" cxnId="{E3B59F69-9133-4D52-8953-2B795DEDE9C8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45AE938-ED82-420F-BADC-85FC031665B4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345AE938-ED82-420F-BADC-85FC031665B4}">
          <dgm:prSet/>
          <dgm:spPr/>
          <dgm:t>
            <a:bodyPr/>
            <a:lstStyle/>
            <a:p>
              <a:pPr/>
              <a:r>
                <a:rPr lang="en-US" altLang="zh-CN" i="0" dirty="0" smtClean="0">
                  <a:latin typeface="Cambria Math" panose="02040503050406030204" pitchFamily="18" charset="0"/>
                </a:rPr>
                <a:t>𝑓(</a:t>
              </a:r>
              <a:r>
                <a:rPr lang="en-US" altLang="zh-CN" i="0" dirty="0" smtClean="0">
                  <a:latin typeface="Cambria Math" panose="02040503050406030204" pitchFamily="18" charset="0"/>
                </a:rPr>
                <a:t>1</a:t>
              </a:r>
              <a:r>
                <a:rPr lang="en-US" altLang="zh-CN" b="0" i="0" dirty="0" smtClean="0">
                  <a:latin typeface="Cambria Math" panose="02040503050406030204" pitchFamily="18" charset="0"/>
                </a:rPr>
                <a:t>)</a:t>
              </a:r>
              <a:endParaRPr lang="zh-CN" altLang="en-US" dirty="0"/>
            </a:p>
          </dgm:t>
        </dgm:pt>
      </mc:Fallback>
    </mc:AlternateContent>
    <dgm:pt modelId="{C918C405-9D34-4B64-A064-4124D12420AA}" type="parTrans" cxnId="{9EEAF654-EF6B-4449-862B-68626D4F7780}">
      <dgm:prSet/>
      <dgm:spPr/>
      <dgm:t>
        <a:bodyPr/>
        <a:lstStyle/>
        <a:p>
          <a:endParaRPr lang="zh-CN" altLang="en-US"/>
        </a:p>
      </dgm:t>
    </dgm:pt>
    <dgm:pt modelId="{E676B44C-6770-4B15-A067-1C8BA7D7C548}" type="sibTrans" cxnId="{9EEAF654-EF6B-4449-862B-68626D4F7780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0AD24D2-9622-43F1-AC77-C5DAFC05B954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E0AD24D2-9622-43F1-AC77-C5DAFC05B954}">
          <dgm:prSet/>
          <dgm:spPr/>
          <dgm:t>
            <a:bodyPr/>
            <a:lstStyle/>
            <a:p>
              <a:pPr/>
              <a:r>
                <a:rPr lang="en-US" altLang="zh-CN" i="0" dirty="0" smtClean="0">
                  <a:latin typeface="Cambria Math" panose="02040503050406030204" pitchFamily="18" charset="0"/>
                </a:rPr>
                <a:t>𝑓(</a:t>
              </a:r>
              <a:r>
                <a:rPr lang="en-US" altLang="zh-CN" i="0" dirty="0" smtClean="0">
                  <a:latin typeface="Cambria Math" panose="02040503050406030204" pitchFamily="18" charset="0"/>
                </a:rPr>
                <a:t>0</a:t>
              </a:r>
              <a:r>
                <a:rPr lang="en-US" altLang="zh-CN" b="0" i="0" dirty="0" smtClean="0">
                  <a:latin typeface="Cambria Math" panose="02040503050406030204" pitchFamily="18" charset="0"/>
                </a:rPr>
                <a:t>)</a:t>
              </a:r>
              <a:endParaRPr lang="zh-CN" altLang="en-US" dirty="0"/>
            </a:p>
          </dgm:t>
        </dgm:pt>
      </mc:Fallback>
    </mc:AlternateContent>
    <dgm:pt modelId="{65821AF0-08BC-403D-9D77-9523C914AD26}" type="parTrans" cxnId="{E0EC3F28-C2B6-46FB-84E1-DEA1E2DC04D6}">
      <dgm:prSet/>
      <dgm:spPr/>
      <dgm:t>
        <a:bodyPr/>
        <a:lstStyle/>
        <a:p>
          <a:endParaRPr lang="zh-CN" altLang="en-US"/>
        </a:p>
      </dgm:t>
    </dgm:pt>
    <dgm:pt modelId="{9294F1D9-9465-4D32-84D5-915B706B71D6}" type="sibTrans" cxnId="{E0EC3F28-C2B6-46FB-84E1-DEA1E2DC04D6}">
      <dgm:prSet/>
      <dgm:spPr/>
      <dgm:t>
        <a:bodyPr/>
        <a:lstStyle/>
        <a:p>
          <a:endParaRPr lang="zh-CN" altLang="en-US"/>
        </a:p>
      </dgm:t>
    </dgm:pt>
    <dgm:pt modelId="{E5F73377-9D2E-4DF6-9DAC-69892C719A39}" type="pres">
      <dgm:prSet presAssocID="{2645EE18-E9D3-47FF-B4D4-498ACDAB2E5F}" presName="Name0" presStyleCnt="0">
        <dgm:presLayoutVars>
          <dgm:dir/>
          <dgm:resizeHandles val="exact"/>
        </dgm:presLayoutVars>
      </dgm:prSet>
      <dgm:spPr/>
    </dgm:pt>
    <dgm:pt modelId="{619780BC-6BB7-49CF-BD00-8CC927A2CB57}" type="pres">
      <dgm:prSet presAssocID="{61C336A8-0EEF-495C-84DB-62F3A2E0999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CE9758-B8BD-4EA1-8CB9-506B906E275C}" type="pres">
      <dgm:prSet presAssocID="{1CC5304C-233C-4903-98B0-F05BC40414BD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528BF801-19DC-4B4F-A216-70AAD5A224E8}" type="pres">
      <dgm:prSet presAssocID="{1CC5304C-233C-4903-98B0-F05BC40414BD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679C8B3A-CAFF-4053-A9D4-AF09146AE455}" type="pres">
      <dgm:prSet presAssocID="{D873B829-6818-48AD-A61D-87D244A0774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2CBCBF-B557-4585-8407-88323B6952CC}" type="pres">
      <dgm:prSet presAssocID="{55D89C3E-4AB7-4854-B925-7BD3C67BDA9C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CF832D13-4140-44D5-8F5E-91C48A011BF4}" type="pres">
      <dgm:prSet presAssocID="{55D89C3E-4AB7-4854-B925-7BD3C67BDA9C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95899634-F1EC-40BA-AAA9-B5E2D193E34B}" type="pres">
      <dgm:prSet presAssocID="{571B6358-2374-4F26-B43E-8D5B819161C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F958F7-27D9-47A2-9D5B-2F8A47917100}" type="pres">
      <dgm:prSet presAssocID="{E03B4717-B97C-4178-8784-D92036B413B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69DC4BBE-BEF8-4153-8C6E-6DAA8E138055}" type="pres">
      <dgm:prSet presAssocID="{E03B4717-B97C-4178-8784-D92036B413B2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33FF3CFB-B49C-44BF-8921-F3F2F6205A50}" type="pres">
      <dgm:prSet presAssocID="{AC301FD5-22CA-400C-BD6E-83BA4ADA675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B67C45-C7C2-4300-AAB9-42AA0F1D3768}" type="pres">
      <dgm:prSet presAssocID="{E1A30EB3-DFBE-4241-A7A8-F16E348545EB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294D80C5-709F-4B5C-AA33-CB2C35AFB1C0}" type="pres">
      <dgm:prSet presAssocID="{E1A30EB3-DFBE-4241-A7A8-F16E348545EB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86BB2B0F-303D-4326-AD38-12CE85B4124C}" type="pres">
      <dgm:prSet presAssocID="{345AE938-ED82-420F-BADC-85FC031665B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D28854-A180-4409-A31C-B6E727224EE5}" type="pres">
      <dgm:prSet presAssocID="{E676B44C-6770-4B15-A067-1C8BA7D7C548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02073D8F-4380-4B9C-B114-5D6DC27DE4AB}" type="pres">
      <dgm:prSet presAssocID="{E676B44C-6770-4B15-A067-1C8BA7D7C548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3C125410-15A6-4BFE-9075-41BD64754583}" type="pres">
      <dgm:prSet presAssocID="{E0AD24D2-9622-43F1-AC77-C5DAFC05B95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2B08DE-44A4-4EED-B040-21BB5C9A2BFB}" type="presOf" srcId="{E03B4717-B97C-4178-8784-D92036B413B2}" destId="{61F958F7-27D9-47A2-9D5B-2F8A47917100}" srcOrd="0" destOrd="0" presId="urn:microsoft.com/office/officeart/2005/8/layout/process1"/>
    <dgm:cxn modelId="{E6C20DBD-6762-4081-92F1-88638751B967}" type="presOf" srcId="{61C336A8-0EEF-495C-84DB-62F3A2E0999E}" destId="{619780BC-6BB7-49CF-BD00-8CC927A2CB57}" srcOrd="0" destOrd="0" presId="urn:microsoft.com/office/officeart/2005/8/layout/process1"/>
    <dgm:cxn modelId="{3F5709B4-9865-4344-879A-899A688A812E}" type="presOf" srcId="{D873B829-6818-48AD-A61D-87D244A0774F}" destId="{679C8B3A-CAFF-4053-A9D4-AF09146AE455}" srcOrd="0" destOrd="0" presId="urn:microsoft.com/office/officeart/2005/8/layout/process1"/>
    <dgm:cxn modelId="{89B1A0F3-4996-4674-A269-41DA4D12048C}" type="presOf" srcId="{E1A30EB3-DFBE-4241-A7A8-F16E348545EB}" destId="{26B67C45-C7C2-4300-AAB9-42AA0F1D3768}" srcOrd="0" destOrd="0" presId="urn:microsoft.com/office/officeart/2005/8/layout/process1"/>
    <dgm:cxn modelId="{166AE6B2-1032-447A-B489-534270CC4BA6}" type="presOf" srcId="{2645EE18-E9D3-47FF-B4D4-498ACDAB2E5F}" destId="{E5F73377-9D2E-4DF6-9DAC-69892C719A39}" srcOrd="0" destOrd="0" presId="urn:microsoft.com/office/officeart/2005/8/layout/process1"/>
    <dgm:cxn modelId="{700E462B-3F3D-4DCB-839A-210D39DC7C1A}" type="presOf" srcId="{E03B4717-B97C-4178-8784-D92036B413B2}" destId="{69DC4BBE-BEF8-4153-8C6E-6DAA8E138055}" srcOrd="1" destOrd="0" presId="urn:microsoft.com/office/officeart/2005/8/layout/process1"/>
    <dgm:cxn modelId="{E0EC3F28-C2B6-46FB-84E1-DEA1E2DC04D6}" srcId="{2645EE18-E9D3-47FF-B4D4-498ACDAB2E5F}" destId="{E0AD24D2-9622-43F1-AC77-C5DAFC05B954}" srcOrd="5" destOrd="0" parTransId="{65821AF0-08BC-403D-9D77-9523C914AD26}" sibTransId="{9294F1D9-9465-4D32-84D5-915B706B71D6}"/>
    <dgm:cxn modelId="{BAE5E307-98DA-4F48-BCDE-CB0544FE68BB}" type="presOf" srcId="{E0AD24D2-9622-43F1-AC77-C5DAFC05B954}" destId="{3C125410-15A6-4BFE-9075-41BD64754583}" srcOrd="0" destOrd="0" presId="urn:microsoft.com/office/officeart/2005/8/layout/process1"/>
    <dgm:cxn modelId="{3D28944F-4C18-41C6-A2CC-4D9814074EAE}" type="presOf" srcId="{E676B44C-6770-4B15-A067-1C8BA7D7C548}" destId="{02073D8F-4380-4B9C-B114-5D6DC27DE4AB}" srcOrd="1" destOrd="0" presId="urn:microsoft.com/office/officeart/2005/8/layout/process1"/>
    <dgm:cxn modelId="{9AC02DB9-EBA3-4A2B-95EE-2B82D222FF65}" srcId="{2645EE18-E9D3-47FF-B4D4-498ACDAB2E5F}" destId="{61C336A8-0EEF-495C-84DB-62F3A2E0999E}" srcOrd="0" destOrd="0" parTransId="{6573CF3A-4AF6-4AB7-9461-C5A832ED060F}" sibTransId="{1CC5304C-233C-4903-98B0-F05BC40414BD}"/>
    <dgm:cxn modelId="{438FF5AD-D150-4858-88B6-F8F9BDD4B672}" type="presOf" srcId="{571B6358-2374-4F26-B43E-8D5B819161CF}" destId="{95899634-F1EC-40BA-AAA9-B5E2D193E34B}" srcOrd="0" destOrd="0" presId="urn:microsoft.com/office/officeart/2005/8/layout/process1"/>
    <dgm:cxn modelId="{57D35227-FCA0-4C09-991C-7A2F1B09C1A6}" type="presOf" srcId="{AC301FD5-22CA-400C-BD6E-83BA4ADA6759}" destId="{33FF3CFB-B49C-44BF-8921-F3F2F6205A50}" srcOrd="0" destOrd="0" presId="urn:microsoft.com/office/officeart/2005/8/layout/process1"/>
    <dgm:cxn modelId="{219E4FC9-EBE0-4C8B-98BF-02ACF276F84A}" type="presOf" srcId="{345AE938-ED82-420F-BADC-85FC031665B4}" destId="{86BB2B0F-303D-4326-AD38-12CE85B4124C}" srcOrd="0" destOrd="0" presId="urn:microsoft.com/office/officeart/2005/8/layout/process1"/>
    <dgm:cxn modelId="{8489632C-AF78-4391-8250-F1ED237987E8}" type="presOf" srcId="{E676B44C-6770-4B15-A067-1C8BA7D7C548}" destId="{68D28854-A180-4409-A31C-B6E727224EE5}" srcOrd="0" destOrd="0" presId="urn:microsoft.com/office/officeart/2005/8/layout/process1"/>
    <dgm:cxn modelId="{40635059-65E6-460E-A757-BFB431922FF3}" type="presOf" srcId="{1CC5304C-233C-4903-98B0-F05BC40414BD}" destId="{36CE9758-B8BD-4EA1-8CB9-506B906E275C}" srcOrd="0" destOrd="0" presId="urn:microsoft.com/office/officeart/2005/8/layout/process1"/>
    <dgm:cxn modelId="{E3B59F69-9133-4D52-8953-2B795DEDE9C8}" srcId="{2645EE18-E9D3-47FF-B4D4-498ACDAB2E5F}" destId="{AC301FD5-22CA-400C-BD6E-83BA4ADA6759}" srcOrd="3" destOrd="0" parTransId="{479933F0-D66C-4E93-A2E5-6F108DEFB746}" sibTransId="{E1A30EB3-DFBE-4241-A7A8-F16E348545EB}"/>
    <dgm:cxn modelId="{A857EDA6-C9B3-428A-B15A-C13277C39BF8}" type="presOf" srcId="{1CC5304C-233C-4903-98B0-F05BC40414BD}" destId="{528BF801-19DC-4B4F-A216-70AAD5A224E8}" srcOrd="1" destOrd="0" presId="urn:microsoft.com/office/officeart/2005/8/layout/process1"/>
    <dgm:cxn modelId="{622733F8-53DA-4AC9-8DA7-ACCFB3CE23A1}" type="presOf" srcId="{E1A30EB3-DFBE-4241-A7A8-F16E348545EB}" destId="{294D80C5-709F-4B5C-AA33-CB2C35AFB1C0}" srcOrd="1" destOrd="0" presId="urn:microsoft.com/office/officeart/2005/8/layout/process1"/>
    <dgm:cxn modelId="{2D41EC07-CF20-4DE8-A898-D3D006998E41}" type="presOf" srcId="{55D89C3E-4AB7-4854-B925-7BD3C67BDA9C}" destId="{CF832D13-4140-44D5-8F5E-91C48A011BF4}" srcOrd="1" destOrd="0" presId="urn:microsoft.com/office/officeart/2005/8/layout/process1"/>
    <dgm:cxn modelId="{33F12E84-4E3A-430E-BD5B-6FDF01477F0D}" srcId="{2645EE18-E9D3-47FF-B4D4-498ACDAB2E5F}" destId="{571B6358-2374-4F26-B43E-8D5B819161CF}" srcOrd="2" destOrd="0" parTransId="{1676AE89-5ABB-4E81-B15C-9D2A404E78BD}" sibTransId="{E03B4717-B97C-4178-8784-D92036B413B2}"/>
    <dgm:cxn modelId="{0CCA970F-0927-4F75-9139-F112C1EFD930}" type="presOf" srcId="{55D89C3E-4AB7-4854-B925-7BD3C67BDA9C}" destId="{CF2CBCBF-B557-4585-8407-88323B6952CC}" srcOrd="0" destOrd="0" presId="urn:microsoft.com/office/officeart/2005/8/layout/process1"/>
    <dgm:cxn modelId="{9EEAF654-EF6B-4449-862B-68626D4F7780}" srcId="{2645EE18-E9D3-47FF-B4D4-498ACDAB2E5F}" destId="{345AE938-ED82-420F-BADC-85FC031665B4}" srcOrd="4" destOrd="0" parTransId="{C918C405-9D34-4B64-A064-4124D12420AA}" sibTransId="{E676B44C-6770-4B15-A067-1C8BA7D7C548}"/>
    <dgm:cxn modelId="{FBEF709B-1FD2-4BB8-A0DD-AF76BF6D9678}" srcId="{2645EE18-E9D3-47FF-B4D4-498ACDAB2E5F}" destId="{D873B829-6818-48AD-A61D-87D244A0774F}" srcOrd="1" destOrd="0" parTransId="{143684BC-9E15-400A-871E-7364DC69708A}" sibTransId="{55D89C3E-4AB7-4854-B925-7BD3C67BDA9C}"/>
    <dgm:cxn modelId="{8518B7C9-2DE5-4C99-B373-4A3532016111}" type="presParOf" srcId="{E5F73377-9D2E-4DF6-9DAC-69892C719A39}" destId="{619780BC-6BB7-49CF-BD00-8CC927A2CB57}" srcOrd="0" destOrd="0" presId="urn:microsoft.com/office/officeart/2005/8/layout/process1"/>
    <dgm:cxn modelId="{11FC19A9-F9E4-4F47-B9BD-68C0E151F2B9}" type="presParOf" srcId="{E5F73377-9D2E-4DF6-9DAC-69892C719A39}" destId="{36CE9758-B8BD-4EA1-8CB9-506B906E275C}" srcOrd="1" destOrd="0" presId="urn:microsoft.com/office/officeart/2005/8/layout/process1"/>
    <dgm:cxn modelId="{91C0D83F-A052-4B9C-B95B-02B7D569E1E0}" type="presParOf" srcId="{36CE9758-B8BD-4EA1-8CB9-506B906E275C}" destId="{528BF801-19DC-4B4F-A216-70AAD5A224E8}" srcOrd="0" destOrd="0" presId="urn:microsoft.com/office/officeart/2005/8/layout/process1"/>
    <dgm:cxn modelId="{EEFFED6B-3F64-4065-B1CA-B6EDF278A010}" type="presParOf" srcId="{E5F73377-9D2E-4DF6-9DAC-69892C719A39}" destId="{679C8B3A-CAFF-4053-A9D4-AF09146AE455}" srcOrd="2" destOrd="0" presId="urn:microsoft.com/office/officeart/2005/8/layout/process1"/>
    <dgm:cxn modelId="{078B34C0-63D4-491D-8C5F-65C4B3B90235}" type="presParOf" srcId="{E5F73377-9D2E-4DF6-9DAC-69892C719A39}" destId="{CF2CBCBF-B557-4585-8407-88323B6952CC}" srcOrd="3" destOrd="0" presId="urn:microsoft.com/office/officeart/2005/8/layout/process1"/>
    <dgm:cxn modelId="{82D2DD34-4E74-4C0E-A717-864A001B5644}" type="presParOf" srcId="{CF2CBCBF-B557-4585-8407-88323B6952CC}" destId="{CF832D13-4140-44D5-8F5E-91C48A011BF4}" srcOrd="0" destOrd="0" presId="urn:microsoft.com/office/officeart/2005/8/layout/process1"/>
    <dgm:cxn modelId="{EE475BAF-6B02-4EF1-A9A1-A8828E0D0A21}" type="presParOf" srcId="{E5F73377-9D2E-4DF6-9DAC-69892C719A39}" destId="{95899634-F1EC-40BA-AAA9-B5E2D193E34B}" srcOrd="4" destOrd="0" presId="urn:microsoft.com/office/officeart/2005/8/layout/process1"/>
    <dgm:cxn modelId="{66FC3A76-F292-4C89-A6BE-1AAE576D205E}" type="presParOf" srcId="{E5F73377-9D2E-4DF6-9DAC-69892C719A39}" destId="{61F958F7-27D9-47A2-9D5B-2F8A47917100}" srcOrd="5" destOrd="0" presId="urn:microsoft.com/office/officeart/2005/8/layout/process1"/>
    <dgm:cxn modelId="{DBC867B3-5A30-40EB-BA94-EC1FFA961439}" type="presParOf" srcId="{61F958F7-27D9-47A2-9D5B-2F8A47917100}" destId="{69DC4BBE-BEF8-4153-8C6E-6DAA8E138055}" srcOrd="0" destOrd="0" presId="urn:microsoft.com/office/officeart/2005/8/layout/process1"/>
    <dgm:cxn modelId="{A796CFAB-07AA-4C94-B327-E3DDC2A4E694}" type="presParOf" srcId="{E5F73377-9D2E-4DF6-9DAC-69892C719A39}" destId="{33FF3CFB-B49C-44BF-8921-F3F2F6205A50}" srcOrd="6" destOrd="0" presId="urn:microsoft.com/office/officeart/2005/8/layout/process1"/>
    <dgm:cxn modelId="{234AF73F-7CF2-439C-A1BF-B7F0653F121E}" type="presParOf" srcId="{E5F73377-9D2E-4DF6-9DAC-69892C719A39}" destId="{26B67C45-C7C2-4300-AAB9-42AA0F1D3768}" srcOrd="7" destOrd="0" presId="urn:microsoft.com/office/officeart/2005/8/layout/process1"/>
    <dgm:cxn modelId="{ED0ECF65-BA3A-4D3F-AEA6-294E063C95CA}" type="presParOf" srcId="{26B67C45-C7C2-4300-AAB9-42AA0F1D3768}" destId="{294D80C5-709F-4B5C-AA33-CB2C35AFB1C0}" srcOrd="0" destOrd="0" presId="urn:microsoft.com/office/officeart/2005/8/layout/process1"/>
    <dgm:cxn modelId="{72928377-AEF5-4AF9-BF87-B8AB49458F2C}" type="presParOf" srcId="{E5F73377-9D2E-4DF6-9DAC-69892C719A39}" destId="{86BB2B0F-303D-4326-AD38-12CE85B4124C}" srcOrd="8" destOrd="0" presId="urn:microsoft.com/office/officeart/2005/8/layout/process1"/>
    <dgm:cxn modelId="{920150D3-1842-4709-A255-481F489F790A}" type="presParOf" srcId="{E5F73377-9D2E-4DF6-9DAC-69892C719A39}" destId="{68D28854-A180-4409-A31C-B6E727224EE5}" srcOrd="9" destOrd="0" presId="urn:microsoft.com/office/officeart/2005/8/layout/process1"/>
    <dgm:cxn modelId="{B45C5D34-D44E-4D58-BE8B-046498CD9244}" type="presParOf" srcId="{68D28854-A180-4409-A31C-B6E727224EE5}" destId="{02073D8F-4380-4B9C-B114-5D6DC27DE4AB}" srcOrd="0" destOrd="0" presId="urn:microsoft.com/office/officeart/2005/8/layout/process1"/>
    <dgm:cxn modelId="{57583562-997A-4363-8309-0C8D6E65B730}" type="presParOf" srcId="{E5F73377-9D2E-4DF6-9DAC-69892C719A39}" destId="{3C125410-15A6-4BFE-9075-41BD6475458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45EE18-E9D3-47FF-B4D4-498ACDAB2E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1C336A8-0EEF-495C-84DB-62F3A2E0999E}">
      <dgm:prSet phldrT="[文本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6573CF3A-4AF6-4AB7-9461-C5A832ED060F}" type="parTrans" cxnId="{9AC02DB9-EBA3-4A2B-95EE-2B82D222FF65}">
      <dgm:prSet/>
      <dgm:spPr/>
      <dgm:t>
        <a:bodyPr/>
        <a:lstStyle/>
        <a:p>
          <a:endParaRPr lang="zh-CN" altLang="en-US"/>
        </a:p>
      </dgm:t>
    </dgm:pt>
    <dgm:pt modelId="{1CC5304C-233C-4903-98B0-F05BC40414BD}" type="sibTrans" cxnId="{9AC02DB9-EBA3-4A2B-95EE-2B82D222FF65}">
      <dgm:prSet/>
      <dgm:spPr/>
      <dgm:t>
        <a:bodyPr/>
        <a:lstStyle/>
        <a:p>
          <a:endParaRPr lang="zh-CN" altLang="en-US"/>
        </a:p>
      </dgm:t>
    </dgm:pt>
    <dgm:pt modelId="{571B6358-2374-4F26-B43E-8D5B819161CF}">
      <dgm:prSet phldrT="[文本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676AE89-5ABB-4E81-B15C-9D2A404E78BD}" type="parTrans" cxnId="{33F12E84-4E3A-430E-BD5B-6FDF01477F0D}">
      <dgm:prSet/>
      <dgm:spPr/>
      <dgm:t>
        <a:bodyPr/>
        <a:lstStyle/>
        <a:p>
          <a:endParaRPr lang="zh-CN" altLang="en-US"/>
        </a:p>
      </dgm:t>
    </dgm:pt>
    <dgm:pt modelId="{E03B4717-B97C-4178-8784-D92036B413B2}" type="sibTrans" cxnId="{33F12E84-4E3A-430E-BD5B-6FDF01477F0D}">
      <dgm:prSet/>
      <dgm:spPr/>
      <dgm:t>
        <a:bodyPr/>
        <a:lstStyle/>
        <a:p>
          <a:endParaRPr lang="zh-CN" altLang="en-US"/>
        </a:p>
      </dgm:t>
    </dgm:pt>
    <dgm:pt modelId="{D873B829-6818-48AD-A61D-87D244A0774F}">
      <dgm:prSet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43684BC-9E15-400A-871E-7364DC69708A}" type="parTrans" cxnId="{FBEF709B-1FD2-4BB8-A0DD-AF76BF6D9678}">
      <dgm:prSet/>
      <dgm:spPr/>
      <dgm:t>
        <a:bodyPr/>
        <a:lstStyle/>
        <a:p>
          <a:endParaRPr lang="zh-CN" altLang="en-US"/>
        </a:p>
      </dgm:t>
    </dgm:pt>
    <dgm:pt modelId="{55D89C3E-4AB7-4854-B925-7BD3C67BDA9C}" type="sibTrans" cxnId="{FBEF709B-1FD2-4BB8-A0DD-AF76BF6D9678}">
      <dgm:prSet/>
      <dgm:spPr/>
      <dgm:t>
        <a:bodyPr/>
        <a:lstStyle/>
        <a:p>
          <a:endParaRPr lang="zh-CN" altLang="en-US"/>
        </a:p>
      </dgm:t>
    </dgm:pt>
    <dgm:pt modelId="{AC301FD5-22CA-400C-BD6E-83BA4ADA6759}">
      <dgm:prSet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79933F0-D66C-4E93-A2E5-6F108DEFB746}" type="parTrans" cxnId="{E3B59F69-9133-4D52-8953-2B795DEDE9C8}">
      <dgm:prSet/>
      <dgm:spPr/>
      <dgm:t>
        <a:bodyPr/>
        <a:lstStyle/>
        <a:p>
          <a:endParaRPr lang="zh-CN" altLang="en-US"/>
        </a:p>
      </dgm:t>
    </dgm:pt>
    <dgm:pt modelId="{E1A30EB3-DFBE-4241-A7A8-F16E348545EB}" type="sibTrans" cxnId="{E3B59F69-9133-4D52-8953-2B795DEDE9C8}">
      <dgm:prSet/>
      <dgm:spPr/>
      <dgm:t>
        <a:bodyPr/>
        <a:lstStyle/>
        <a:p>
          <a:endParaRPr lang="zh-CN" altLang="en-US"/>
        </a:p>
      </dgm:t>
    </dgm:pt>
    <dgm:pt modelId="{345AE938-ED82-420F-BADC-85FC031665B4}">
      <dgm:prSet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C918C405-9D34-4B64-A064-4124D12420AA}" type="parTrans" cxnId="{9EEAF654-EF6B-4449-862B-68626D4F7780}">
      <dgm:prSet/>
      <dgm:spPr/>
      <dgm:t>
        <a:bodyPr/>
        <a:lstStyle/>
        <a:p>
          <a:endParaRPr lang="zh-CN" altLang="en-US"/>
        </a:p>
      </dgm:t>
    </dgm:pt>
    <dgm:pt modelId="{E676B44C-6770-4B15-A067-1C8BA7D7C548}" type="sibTrans" cxnId="{9EEAF654-EF6B-4449-862B-68626D4F7780}">
      <dgm:prSet/>
      <dgm:spPr/>
      <dgm:t>
        <a:bodyPr/>
        <a:lstStyle/>
        <a:p>
          <a:endParaRPr lang="zh-CN" altLang="en-US"/>
        </a:p>
      </dgm:t>
    </dgm:pt>
    <dgm:pt modelId="{E0AD24D2-9622-43F1-AC77-C5DAFC05B954}">
      <dgm:prSet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65821AF0-08BC-403D-9D77-9523C914AD26}" type="parTrans" cxnId="{E0EC3F28-C2B6-46FB-84E1-DEA1E2DC04D6}">
      <dgm:prSet/>
      <dgm:spPr/>
      <dgm:t>
        <a:bodyPr/>
        <a:lstStyle/>
        <a:p>
          <a:endParaRPr lang="zh-CN" altLang="en-US"/>
        </a:p>
      </dgm:t>
    </dgm:pt>
    <dgm:pt modelId="{9294F1D9-9465-4D32-84D5-915B706B71D6}" type="sibTrans" cxnId="{E0EC3F28-C2B6-46FB-84E1-DEA1E2DC04D6}">
      <dgm:prSet/>
      <dgm:spPr/>
      <dgm:t>
        <a:bodyPr/>
        <a:lstStyle/>
        <a:p>
          <a:endParaRPr lang="zh-CN" altLang="en-US"/>
        </a:p>
      </dgm:t>
    </dgm:pt>
    <dgm:pt modelId="{E5F73377-9D2E-4DF6-9DAC-69892C719A39}" type="pres">
      <dgm:prSet presAssocID="{2645EE18-E9D3-47FF-B4D4-498ACDAB2E5F}" presName="Name0" presStyleCnt="0">
        <dgm:presLayoutVars>
          <dgm:dir/>
          <dgm:resizeHandles val="exact"/>
        </dgm:presLayoutVars>
      </dgm:prSet>
      <dgm:spPr/>
    </dgm:pt>
    <dgm:pt modelId="{619780BC-6BB7-49CF-BD00-8CC927A2CB57}" type="pres">
      <dgm:prSet presAssocID="{61C336A8-0EEF-495C-84DB-62F3A2E0999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CE9758-B8BD-4EA1-8CB9-506B906E275C}" type="pres">
      <dgm:prSet presAssocID="{1CC5304C-233C-4903-98B0-F05BC40414BD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528BF801-19DC-4B4F-A216-70AAD5A224E8}" type="pres">
      <dgm:prSet presAssocID="{1CC5304C-233C-4903-98B0-F05BC40414BD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679C8B3A-CAFF-4053-A9D4-AF09146AE455}" type="pres">
      <dgm:prSet presAssocID="{D873B829-6818-48AD-A61D-87D244A0774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2CBCBF-B557-4585-8407-88323B6952CC}" type="pres">
      <dgm:prSet presAssocID="{55D89C3E-4AB7-4854-B925-7BD3C67BDA9C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CF832D13-4140-44D5-8F5E-91C48A011BF4}" type="pres">
      <dgm:prSet presAssocID="{55D89C3E-4AB7-4854-B925-7BD3C67BDA9C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95899634-F1EC-40BA-AAA9-B5E2D193E34B}" type="pres">
      <dgm:prSet presAssocID="{571B6358-2374-4F26-B43E-8D5B819161C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F958F7-27D9-47A2-9D5B-2F8A47917100}" type="pres">
      <dgm:prSet presAssocID="{E03B4717-B97C-4178-8784-D92036B413B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69DC4BBE-BEF8-4153-8C6E-6DAA8E138055}" type="pres">
      <dgm:prSet presAssocID="{E03B4717-B97C-4178-8784-D92036B413B2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33FF3CFB-B49C-44BF-8921-F3F2F6205A50}" type="pres">
      <dgm:prSet presAssocID="{AC301FD5-22CA-400C-BD6E-83BA4ADA675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B67C45-C7C2-4300-AAB9-42AA0F1D3768}" type="pres">
      <dgm:prSet presAssocID="{E1A30EB3-DFBE-4241-A7A8-F16E348545EB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294D80C5-709F-4B5C-AA33-CB2C35AFB1C0}" type="pres">
      <dgm:prSet presAssocID="{E1A30EB3-DFBE-4241-A7A8-F16E348545EB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86BB2B0F-303D-4326-AD38-12CE85B4124C}" type="pres">
      <dgm:prSet presAssocID="{345AE938-ED82-420F-BADC-85FC031665B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D28854-A180-4409-A31C-B6E727224EE5}" type="pres">
      <dgm:prSet presAssocID="{E676B44C-6770-4B15-A067-1C8BA7D7C548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02073D8F-4380-4B9C-B114-5D6DC27DE4AB}" type="pres">
      <dgm:prSet presAssocID="{E676B44C-6770-4B15-A067-1C8BA7D7C548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3C125410-15A6-4BFE-9075-41BD64754583}" type="pres">
      <dgm:prSet presAssocID="{E0AD24D2-9622-43F1-AC77-C5DAFC05B95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2B08DE-44A4-4EED-B040-21BB5C9A2BFB}" type="presOf" srcId="{E03B4717-B97C-4178-8784-D92036B413B2}" destId="{61F958F7-27D9-47A2-9D5B-2F8A47917100}" srcOrd="0" destOrd="0" presId="urn:microsoft.com/office/officeart/2005/8/layout/process1"/>
    <dgm:cxn modelId="{E6C20DBD-6762-4081-92F1-88638751B967}" type="presOf" srcId="{61C336A8-0EEF-495C-84DB-62F3A2E0999E}" destId="{619780BC-6BB7-49CF-BD00-8CC927A2CB57}" srcOrd="0" destOrd="0" presId="urn:microsoft.com/office/officeart/2005/8/layout/process1"/>
    <dgm:cxn modelId="{3F5709B4-9865-4344-879A-899A688A812E}" type="presOf" srcId="{D873B829-6818-48AD-A61D-87D244A0774F}" destId="{679C8B3A-CAFF-4053-A9D4-AF09146AE455}" srcOrd="0" destOrd="0" presId="urn:microsoft.com/office/officeart/2005/8/layout/process1"/>
    <dgm:cxn modelId="{89B1A0F3-4996-4674-A269-41DA4D12048C}" type="presOf" srcId="{E1A30EB3-DFBE-4241-A7A8-F16E348545EB}" destId="{26B67C45-C7C2-4300-AAB9-42AA0F1D3768}" srcOrd="0" destOrd="0" presId="urn:microsoft.com/office/officeart/2005/8/layout/process1"/>
    <dgm:cxn modelId="{166AE6B2-1032-447A-B489-534270CC4BA6}" type="presOf" srcId="{2645EE18-E9D3-47FF-B4D4-498ACDAB2E5F}" destId="{E5F73377-9D2E-4DF6-9DAC-69892C719A39}" srcOrd="0" destOrd="0" presId="urn:microsoft.com/office/officeart/2005/8/layout/process1"/>
    <dgm:cxn modelId="{700E462B-3F3D-4DCB-839A-210D39DC7C1A}" type="presOf" srcId="{E03B4717-B97C-4178-8784-D92036B413B2}" destId="{69DC4BBE-BEF8-4153-8C6E-6DAA8E138055}" srcOrd="1" destOrd="0" presId="urn:microsoft.com/office/officeart/2005/8/layout/process1"/>
    <dgm:cxn modelId="{E0EC3F28-C2B6-46FB-84E1-DEA1E2DC04D6}" srcId="{2645EE18-E9D3-47FF-B4D4-498ACDAB2E5F}" destId="{E0AD24D2-9622-43F1-AC77-C5DAFC05B954}" srcOrd="5" destOrd="0" parTransId="{65821AF0-08BC-403D-9D77-9523C914AD26}" sibTransId="{9294F1D9-9465-4D32-84D5-915B706B71D6}"/>
    <dgm:cxn modelId="{BAE5E307-98DA-4F48-BCDE-CB0544FE68BB}" type="presOf" srcId="{E0AD24D2-9622-43F1-AC77-C5DAFC05B954}" destId="{3C125410-15A6-4BFE-9075-41BD64754583}" srcOrd="0" destOrd="0" presId="urn:microsoft.com/office/officeart/2005/8/layout/process1"/>
    <dgm:cxn modelId="{3D28944F-4C18-41C6-A2CC-4D9814074EAE}" type="presOf" srcId="{E676B44C-6770-4B15-A067-1C8BA7D7C548}" destId="{02073D8F-4380-4B9C-B114-5D6DC27DE4AB}" srcOrd="1" destOrd="0" presId="urn:microsoft.com/office/officeart/2005/8/layout/process1"/>
    <dgm:cxn modelId="{9AC02DB9-EBA3-4A2B-95EE-2B82D222FF65}" srcId="{2645EE18-E9D3-47FF-B4D4-498ACDAB2E5F}" destId="{61C336A8-0EEF-495C-84DB-62F3A2E0999E}" srcOrd="0" destOrd="0" parTransId="{6573CF3A-4AF6-4AB7-9461-C5A832ED060F}" sibTransId="{1CC5304C-233C-4903-98B0-F05BC40414BD}"/>
    <dgm:cxn modelId="{438FF5AD-D150-4858-88B6-F8F9BDD4B672}" type="presOf" srcId="{571B6358-2374-4F26-B43E-8D5B819161CF}" destId="{95899634-F1EC-40BA-AAA9-B5E2D193E34B}" srcOrd="0" destOrd="0" presId="urn:microsoft.com/office/officeart/2005/8/layout/process1"/>
    <dgm:cxn modelId="{57D35227-FCA0-4C09-991C-7A2F1B09C1A6}" type="presOf" srcId="{AC301FD5-22CA-400C-BD6E-83BA4ADA6759}" destId="{33FF3CFB-B49C-44BF-8921-F3F2F6205A50}" srcOrd="0" destOrd="0" presId="urn:microsoft.com/office/officeart/2005/8/layout/process1"/>
    <dgm:cxn modelId="{219E4FC9-EBE0-4C8B-98BF-02ACF276F84A}" type="presOf" srcId="{345AE938-ED82-420F-BADC-85FC031665B4}" destId="{86BB2B0F-303D-4326-AD38-12CE85B4124C}" srcOrd="0" destOrd="0" presId="urn:microsoft.com/office/officeart/2005/8/layout/process1"/>
    <dgm:cxn modelId="{8489632C-AF78-4391-8250-F1ED237987E8}" type="presOf" srcId="{E676B44C-6770-4B15-A067-1C8BA7D7C548}" destId="{68D28854-A180-4409-A31C-B6E727224EE5}" srcOrd="0" destOrd="0" presId="urn:microsoft.com/office/officeart/2005/8/layout/process1"/>
    <dgm:cxn modelId="{40635059-65E6-460E-A757-BFB431922FF3}" type="presOf" srcId="{1CC5304C-233C-4903-98B0-F05BC40414BD}" destId="{36CE9758-B8BD-4EA1-8CB9-506B906E275C}" srcOrd="0" destOrd="0" presId="urn:microsoft.com/office/officeart/2005/8/layout/process1"/>
    <dgm:cxn modelId="{E3B59F69-9133-4D52-8953-2B795DEDE9C8}" srcId="{2645EE18-E9D3-47FF-B4D4-498ACDAB2E5F}" destId="{AC301FD5-22CA-400C-BD6E-83BA4ADA6759}" srcOrd="3" destOrd="0" parTransId="{479933F0-D66C-4E93-A2E5-6F108DEFB746}" sibTransId="{E1A30EB3-DFBE-4241-A7A8-F16E348545EB}"/>
    <dgm:cxn modelId="{A857EDA6-C9B3-428A-B15A-C13277C39BF8}" type="presOf" srcId="{1CC5304C-233C-4903-98B0-F05BC40414BD}" destId="{528BF801-19DC-4B4F-A216-70AAD5A224E8}" srcOrd="1" destOrd="0" presId="urn:microsoft.com/office/officeart/2005/8/layout/process1"/>
    <dgm:cxn modelId="{622733F8-53DA-4AC9-8DA7-ACCFB3CE23A1}" type="presOf" srcId="{E1A30EB3-DFBE-4241-A7A8-F16E348545EB}" destId="{294D80C5-709F-4B5C-AA33-CB2C35AFB1C0}" srcOrd="1" destOrd="0" presId="urn:microsoft.com/office/officeart/2005/8/layout/process1"/>
    <dgm:cxn modelId="{2D41EC07-CF20-4DE8-A898-D3D006998E41}" type="presOf" srcId="{55D89C3E-4AB7-4854-B925-7BD3C67BDA9C}" destId="{CF832D13-4140-44D5-8F5E-91C48A011BF4}" srcOrd="1" destOrd="0" presId="urn:microsoft.com/office/officeart/2005/8/layout/process1"/>
    <dgm:cxn modelId="{33F12E84-4E3A-430E-BD5B-6FDF01477F0D}" srcId="{2645EE18-E9D3-47FF-B4D4-498ACDAB2E5F}" destId="{571B6358-2374-4F26-B43E-8D5B819161CF}" srcOrd="2" destOrd="0" parTransId="{1676AE89-5ABB-4E81-B15C-9D2A404E78BD}" sibTransId="{E03B4717-B97C-4178-8784-D92036B413B2}"/>
    <dgm:cxn modelId="{0CCA970F-0927-4F75-9139-F112C1EFD930}" type="presOf" srcId="{55D89C3E-4AB7-4854-B925-7BD3C67BDA9C}" destId="{CF2CBCBF-B557-4585-8407-88323B6952CC}" srcOrd="0" destOrd="0" presId="urn:microsoft.com/office/officeart/2005/8/layout/process1"/>
    <dgm:cxn modelId="{9EEAF654-EF6B-4449-862B-68626D4F7780}" srcId="{2645EE18-E9D3-47FF-B4D4-498ACDAB2E5F}" destId="{345AE938-ED82-420F-BADC-85FC031665B4}" srcOrd="4" destOrd="0" parTransId="{C918C405-9D34-4B64-A064-4124D12420AA}" sibTransId="{E676B44C-6770-4B15-A067-1C8BA7D7C548}"/>
    <dgm:cxn modelId="{FBEF709B-1FD2-4BB8-A0DD-AF76BF6D9678}" srcId="{2645EE18-E9D3-47FF-B4D4-498ACDAB2E5F}" destId="{D873B829-6818-48AD-A61D-87D244A0774F}" srcOrd="1" destOrd="0" parTransId="{143684BC-9E15-400A-871E-7364DC69708A}" sibTransId="{55D89C3E-4AB7-4854-B925-7BD3C67BDA9C}"/>
    <dgm:cxn modelId="{8518B7C9-2DE5-4C99-B373-4A3532016111}" type="presParOf" srcId="{E5F73377-9D2E-4DF6-9DAC-69892C719A39}" destId="{619780BC-6BB7-49CF-BD00-8CC927A2CB57}" srcOrd="0" destOrd="0" presId="urn:microsoft.com/office/officeart/2005/8/layout/process1"/>
    <dgm:cxn modelId="{11FC19A9-F9E4-4F47-B9BD-68C0E151F2B9}" type="presParOf" srcId="{E5F73377-9D2E-4DF6-9DAC-69892C719A39}" destId="{36CE9758-B8BD-4EA1-8CB9-506B906E275C}" srcOrd="1" destOrd="0" presId="urn:microsoft.com/office/officeart/2005/8/layout/process1"/>
    <dgm:cxn modelId="{91C0D83F-A052-4B9C-B95B-02B7D569E1E0}" type="presParOf" srcId="{36CE9758-B8BD-4EA1-8CB9-506B906E275C}" destId="{528BF801-19DC-4B4F-A216-70AAD5A224E8}" srcOrd="0" destOrd="0" presId="urn:microsoft.com/office/officeart/2005/8/layout/process1"/>
    <dgm:cxn modelId="{EEFFED6B-3F64-4065-B1CA-B6EDF278A010}" type="presParOf" srcId="{E5F73377-9D2E-4DF6-9DAC-69892C719A39}" destId="{679C8B3A-CAFF-4053-A9D4-AF09146AE455}" srcOrd="2" destOrd="0" presId="urn:microsoft.com/office/officeart/2005/8/layout/process1"/>
    <dgm:cxn modelId="{078B34C0-63D4-491D-8C5F-65C4B3B90235}" type="presParOf" srcId="{E5F73377-9D2E-4DF6-9DAC-69892C719A39}" destId="{CF2CBCBF-B557-4585-8407-88323B6952CC}" srcOrd="3" destOrd="0" presId="urn:microsoft.com/office/officeart/2005/8/layout/process1"/>
    <dgm:cxn modelId="{82D2DD34-4E74-4C0E-A717-864A001B5644}" type="presParOf" srcId="{CF2CBCBF-B557-4585-8407-88323B6952CC}" destId="{CF832D13-4140-44D5-8F5E-91C48A011BF4}" srcOrd="0" destOrd="0" presId="urn:microsoft.com/office/officeart/2005/8/layout/process1"/>
    <dgm:cxn modelId="{EE475BAF-6B02-4EF1-A9A1-A8828E0D0A21}" type="presParOf" srcId="{E5F73377-9D2E-4DF6-9DAC-69892C719A39}" destId="{95899634-F1EC-40BA-AAA9-B5E2D193E34B}" srcOrd="4" destOrd="0" presId="urn:microsoft.com/office/officeart/2005/8/layout/process1"/>
    <dgm:cxn modelId="{66FC3A76-F292-4C89-A6BE-1AAE576D205E}" type="presParOf" srcId="{E5F73377-9D2E-4DF6-9DAC-69892C719A39}" destId="{61F958F7-27D9-47A2-9D5B-2F8A47917100}" srcOrd="5" destOrd="0" presId="urn:microsoft.com/office/officeart/2005/8/layout/process1"/>
    <dgm:cxn modelId="{DBC867B3-5A30-40EB-BA94-EC1FFA961439}" type="presParOf" srcId="{61F958F7-27D9-47A2-9D5B-2F8A47917100}" destId="{69DC4BBE-BEF8-4153-8C6E-6DAA8E138055}" srcOrd="0" destOrd="0" presId="urn:microsoft.com/office/officeart/2005/8/layout/process1"/>
    <dgm:cxn modelId="{A796CFAB-07AA-4C94-B327-E3DDC2A4E694}" type="presParOf" srcId="{E5F73377-9D2E-4DF6-9DAC-69892C719A39}" destId="{33FF3CFB-B49C-44BF-8921-F3F2F6205A50}" srcOrd="6" destOrd="0" presId="urn:microsoft.com/office/officeart/2005/8/layout/process1"/>
    <dgm:cxn modelId="{234AF73F-7CF2-439C-A1BF-B7F0653F121E}" type="presParOf" srcId="{E5F73377-9D2E-4DF6-9DAC-69892C719A39}" destId="{26B67C45-C7C2-4300-AAB9-42AA0F1D3768}" srcOrd="7" destOrd="0" presId="urn:microsoft.com/office/officeart/2005/8/layout/process1"/>
    <dgm:cxn modelId="{ED0ECF65-BA3A-4D3F-AEA6-294E063C95CA}" type="presParOf" srcId="{26B67C45-C7C2-4300-AAB9-42AA0F1D3768}" destId="{294D80C5-709F-4B5C-AA33-CB2C35AFB1C0}" srcOrd="0" destOrd="0" presId="urn:microsoft.com/office/officeart/2005/8/layout/process1"/>
    <dgm:cxn modelId="{72928377-AEF5-4AF9-BF87-B8AB49458F2C}" type="presParOf" srcId="{E5F73377-9D2E-4DF6-9DAC-69892C719A39}" destId="{86BB2B0F-303D-4326-AD38-12CE85B4124C}" srcOrd="8" destOrd="0" presId="urn:microsoft.com/office/officeart/2005/8/layout/process1"/>
    <dgm:cxn modelId="{920150D3-1842-4709-A255-481F489F790A}" type="presParOf" srcId="{E5F73377-9D2E-4DF6-9DAC-69892C719A39}" destId="{68D28854-A180-4409-A31C-B6E727224EE5}" srcOrd="9" destOrd="0" presId="urn:microsoft.com/office/officeart/2005/8/layout/process1"/>
    <dgm:cxn modelId="{B45C5D34-D44E-4D58-BE8B-046498CD9244}" type="presParOf" srcId="{68D28854-A180-4409-A31C-B6E727224EE5}" destId="{02073D8F-4380-4B9C-B114-5D6DC27DE4AB}" srcOrd="0" destOrd="0" presId="urn:microsoft.com/office/officeart/2005/8/layout/process1"/>
    <dgm:cxn modelId="{57583562-997A-4363-8309-0C8D6E65B730}" type="presParOf" srcId="{E5F73377-9D2E-4DF6-9DAC-69892C719A39}" destId="{3C125410-15A6-4BFE-9075-41BD6475458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780BC-6BB7-49CF-BD00-8CC927A2CB57}">
      <dsp:nvSpPr>
        <dsp:cNvPr id="0" name=""/>
        <dsp:cNvSpPr/>
      </dsp:nvSpPr>
      <dsp:spPr>
        <a:xfrm>
          <a:off x="0" y="1790811"/>
          <a:ext cx="1259187" cy="75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2600" i="1" kern="1200" dirty="0" smtClean="0"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altLang="zh-CN" sz="2600" i="1" kern="1200" dirty="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altLang="zh-CN" sz="2600" i="1" kern="1200" dirty="0" smtClean="0">
                        <a:latin typeface="Cambria Math" panose="02040503050406030204" pitchFamily="18" charset="0"/>
                      </a:rPr>
                      <m:t>17</m:t>
                    </m:r>
                  </m:e>
                </m:d>
              </m:oMath>
            </m:oMathPara>
          </a14:m>
          <a:endParaRPr lang="zh-CN" altLang="en-US" sz="2600" kern="1200" dirty="0"/>
        </a:p>
      </dsp:txBody>
      <dsp:txXfrm>
        <a:off x="22128" y="1812939"/>
        <a:ext cx="1214931" cy="711256"/>
      </dsp:txXfrm>
    </dsp:sp>
    <dsp:sp modelId="{36CE9758-B8BD-4EA1-8CB9-506B906E275C}">
      <dsp:nvSpPr>
        <dsp:cNvPr id="0" name=""/>
        <dsp:cNvSpPr/>
      </dsp:nvSpPr>
      <dsp:spPr>
        <a:xfrm>
          <a:off x="1385105" y="2012428"/>
          <a:ext cx="266947" cy="312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385105" y="2074884"/>
        <a:ext cx="186863" cy="187366"/>
      </dsp:txXfrm>
    </dsp:sp>
    <dsp:sp modelId="{679C8B3A-CAFF-4053-A9D4-AF09146AE455}">
      <dsp:nvSpPr>
        <dsp:cNvPr id="0" name=""/>
        <dsp:cNvSpPr/>
      </dsp:nvSpPr>
      <dsp:spPr>
        <a:xfrm>
          <a:off x="1762861" y="1790811"/>
          <a:ext cx="1259187" cy="75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2600" i="1" kern="1200" dirty="0" smtClean="0"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altLang="zh-CN" sz="2600" i="1" kern="1200" dirty="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altLang="zh-CN" sz="2600" i="1" kern="1200" dirty="0" smtClean="0">
                        <a:latin typeface="Cambria Math" panose="02040503050406030204" pitchFamily="18" charset="0"/>
                      </a:rPr>
                      <m:t>8</m:t>
                    </m:r>
                  </m:e>
                </m:d>
              </m:oMath>
            </m:oMathPara>
          </a14:m>
          <a:endParaRPr lang="zh-CN" altLang="en-US" sz="2600" kern="1200" dirty="0"/>
        </a:p>
      </dsp:txBody>
      <dsp:txXfrm>
        <a:off x="1784989" y="1812939"/>
        <a:ext cx="1214931" cy="711256"/>
      </dsp:txXfrm>
    </dsp:sp>
    <dsp:sp modelId="{CF2CBCBF-B557-4585-8407-88323B6952CC}">
      <dsp:nvSpPr>
        <dsp:cNvPr id="0" name=""/>
        <dsp:cNvSpPr/>
      </dsp:nvSpPr>
      <dsp:spPr>
        <a:xfrm>
          <a:off x="3147967" y="2012428"/>
          <a:ext cx="266947" cy="312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147967" y="2074884"/>
        <a:ext cx="186863" cy="187366"/>
      </dsp:txXfrm>
    </dsp:sp>
    <dsp:sp modelId="{95899634-F1EC-40BA-AAA9-B5E2D193E34B}">
      <dsp:nvSpPr>
        <dsp:cNvPr id="0" name=""/>
        <dsp:cNvSpPr/>
      </dsp:nvSpPr>
      <dsp:spPr>
        <a:xfrm>
          <a:off x="3525723" y="1790811"/>
          <a:ext cx="1259187" cy="75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2600" i="1" kern="1200" dirty="0" smtClean="0"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altLang="zh-CN" sz="2600" i="1" kern="1200" dirty="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altLang="zh-CN" sz="2600" i="1" kern="1200" dirty="0" smtClean="0">
                        <a:latin typeface="Cambria Math" panose="02040503050406030204" pitchFamily="18" charset="0"/>
                      </a:rPr>
                      <m:t>4</m:t>
                    </m:r>
                  </m:e>
                </m:d>
              </m:oMath>
            </m:oMathPara>
          </a14:m>
          <a:endParaRPr lang="zh-CN" altLang="en-US" sz="2600" kern="1200" dirty="0"/>
        </a:p>
      </dsp:txBody>
      <dsp:txXfrm>
        <a:off x="3547851" y="1812939"/>
        <a:ext cx="1214931" cy="711256"/>
      </dsp:txXfrm>
    </dsp:sp>
    <dsp:sp modelId="{61F958F7-27D9-47A2-9D5B-2F8A47917100}">
      <dsp:nvSpPr>
        <dsp:cNvPr id="0" name=""/>
        <dsp:cNvSpPr/>
      </dsp:nvSpPr>
      <dsp:spPr>
        <a:xfrm>
          <a:off x="4910829" y="2012428"/>
          <a:ext cx="266947" cy="312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4910829" y="2074884"/>
        <a:ext cx="186863" cy="187366"/>
      </dsp:txXfrm>
    </dsp:sp>
    <dsp:sp modelId="{33FF3CFB-B49C-44BF-8921-F3F2F6205A50}">
      <dsp:nvSpPr>
        <dsp:cNvPr id="0" name=""/>
        <dsp:cNvSpPr/>
      </dsp:nvSpPr>
      <dsp:spPr>
        <a:xfrm>
          <a:off x="5288585" y="1790811"/>
          <a:ext cx="1259187" cy="75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2600" i="1" kern="1200" dirty="0" smtClean="0"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altLang="zh-CN" sz="2600" i="1" kern="1200" dirty="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altLang="zh-CN" sz="260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</m:d>
              </m:oMath>
            </m:oMathPara>
          </a14:m>
          <a:endParaRPr lang="zh-CN" altLang="en-US" sz="2600" kern="1200" dirty="0"/>
        </a:p>
      </dsp:txBody>
      <dsp:txXfrm>
        <a:off x="5310713" y="1812939"/>
        <a:ext cx="1214931" cy="711256"/>
      </dsp:txXfrm>
    </dsp:sp>
    <dsp:sp modelId="{26B67C45-C7C2-4300-AAB9-42AA0F1D3768}">
      <dsp:nvSpPr>
        <dsp:cNvPr id="0" name=""/>
        <dsp:cNvSpPr/>
      </dsp:nvSpPr>
      <dsp:spPr>
        <a:xfrm>
          <a:off x="6673691" y="2012428"/>
          <a:ext cx="266947" cy="312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6673691" y="2074884"/>
        <a:ext cx="186863" cy="187366"/>
      </dsp:txXfrm>
    </dsp:sp>
    <dsp:sp modelId="{86BB2B0F-303D-4326-AD38-12CE85B4124C}">
      <dsp:nvSpPr>
        <dsp:cNvPr id="0" name=""/>
        <dsp:cNvSpPr/>
      </dsp:nvSpPr>
      <dsp:spPr>
        <a:xfrm>
          <a:off x="7051447" y="1790811"/>
          <a:ext cx="1259187" cy="75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2600" i="1" kern="1200" dirty="0" smtClean="0"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altLang="zh-CN" sz="2600" i="1" kern="1200" dirty="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altLang="zh-CN" sz="2600" i="1" kern="1200" dirty="0" smtClean="0">
                        <a:latin typeface="Cambria Math" panose="02040503050406030204" pitchFamily="18" charset="0"/>
                      </a:rPr>
                      <m:t>1</m:t>
                    </m:r>
                  </m:e>
                </m:d>
              </m:oMath>
            </m:oMathPara>
          </a14:m>
          <a:endParaRPr lang="zh-CN" altLang="en-US" sz="2600" kern="1200" dirty="0"/>
        </a:p>
      </dsp:txBody>
      <dsp:txXfrm>
        <a:off x="7073575" y="1812939"/>
        <a:ext cx="1214931" cy="711256"/>
      </dsp:txXfrm>
    </dsp:sp>
    <dsp:sp modelId="{68D28854-A180-4409-A31C-B6E727224EE5}">
      <dsp:nvSpPr>
        <dsp:cNvPr id="0" name=""/>
        <dsp:cNvSpPr/>
      </dsp:nvSpPr>
      <dsp:spPr>
        <a:xfrm>
          <a:off x="8436553" y="2012428"/>
          <a:ext cx="266947" cy="312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8436553" y="2074884"/>
        <a:ext cx="186863" cy="187366"/>
      </dsp:txXfrm>
    </dsp:sp>
    <dsp:sp modelId="{3C125410-15A6-4BFE-9075-41BD64754583}">
      <dsp:nvSpPr>
        <dsp:cNvPr id="0" name=""/>
        <dsp:cNvSpPr/>
      </dsp:nvSpPr>
      <dsp:spPr>
        <a:xfrm>
          <a:off x="8814309" y="1790811"/>
          <a:ext cx="1259187" cy="75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2600" i="1" kern="1200" dirty="0" smtClean="0"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altLang="zh-CN" sz="2600" i="1" kern="1200" dirty="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altLang="zh-CN" sz="2600" i="1" kern="1200" dirty="0" smtClean="0">
                        <a:latin typeface="Cambria Math" panose="02040503050406030204" pitchFamily="18" charset="0"/>
                      </a:rPr>
                      <m:t>0</m:t>
                    </m:r>
                  </m:e>
                </m:d>
              </m:oMath>
            </m:oMathPara>
          </a14:m>
          <a:endParaRPr lang="zh-CN" altLang="en-US" sz="2600" kern="1200" dirty="0"/>
        </a:p>
      </dsp:txBody>
      <dsp:txXfrm>
        <a:off x="8836437" y="1812939"/>
        <a:ext cx="1214931" cy="711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2017/3/18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2017/3/18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2017/3/18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2017/3/18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2017/3/18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2017/3/18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2017/3/18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2017/3/18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2017/3/18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2017/3/18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2017/3/18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2017/3/18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0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The Smaller the Easier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6822629" cy="12446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Divide and Conquer </a:t>
            </a:r>
            <a:r>
              <a:rPr lang="en-US" altLang="zh-CN" dirty="0" smtClean="0"/>
              <a:t>(D&amp;C)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smtClean="0"/>
              <a:t>Dustin Xu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smtClean="0"/>
              <a:t>Combine </a:t>
            </a:r>
            <a:r>
              <a:rPr lang="en-US" altLang="zh-CN" dirty="0"/>
              <a:t>Sequences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17309" y="2348880"/>
            <a:ext cx="99456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Compare the first number of two sequences and always take out the smaller one to add to the tail of the final sequence.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4708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smtClean="0"/>
              <a:t>Combine </a:t>
            </a:r>
            <a:r>
              <a:rPr lang="en-US" altLang="zh-CN" dirty="0"/>
              <a:t>Sequences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629916" y="1844824"/>
                <a:ext cx="6336704" cy="4616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3, 11, 233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6, 7, 200, 250</m:t>
                              </m:r>
                            </m:e>
                          </m:eqAr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𝑡𝑎𝑘𝑒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3→3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11, 233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6, 7, 200, 250</m:t>
                              </m:r>
                            </m:e>
                          </m:eqAr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𝑡𝑎𝑘𝑒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6→3, 6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11, 233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7, 200, 250</m:t>
                              </m:r>
                            </m:e>
                          </m:eqAr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𝑡𝑎𝑘𝑒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7→3, 6, 7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11, 233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200, 250</m:t>
                              </m:r>
                            </m:e>
                          </m:eqAr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𝑡𝑎𝑘𝑒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11→3, 6, 7, 11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233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200, 250</m:t>
                              </m:r>
                            </m:e>
                          </m:eqAr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𝑡𝑎𝑘𝑒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200→3, 6, 7, 11, 200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233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250</m:t>
                              </m:r>
                            </m:e>
                          </m:eqAr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𝑡𝑎𝑘𝑒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233→3, 6, 7, 11, 200, 233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𝑛𝑢𝑙𝑙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250</m:t>
                              </m:r>
                            </m:e>
                          </m:eqAr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𝑡𝑎𝑘𝑒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250→3, 6, 7, 11, 200, 233, 250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6" y="1844824"/>
                <a:ext cx="6336704" cy="46165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542684" y="3212976"/>
                <a:ext cx="23042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time algorithm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684" y="3212976"/>
                <a:ext cx="2304256" cy="830997"/>
              </a:xfrm>
              <a:prstGeom prst="rect">
                <a:avLst/>
              </a:prstGeom>
              <a:blipFill>
                <a:blip r:embed="rId3"/>
                <a:stretch>
                  <a:fillRect l="-3968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6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How to Sort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A More Interesting Task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7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smtClean="0"/>
              <a:t>How to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17309" y="1792282"/>
                <a:ext cx="8649511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 smtClean="0"/>
                  <a:t>Use the knowledge of “Combine Sequences” to think about how to devise a sort algorithm: Make a sequence of length </a:t>
                </a:r>
                <a14:m>
                  <m:oMath xmlns:m="http://schemas.openxmlformats.org/officeDocument/2006/math">
                    <m:r>
                      <a:rPr lang="en-US" altLang="zh-CN" sz="4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4400" dirty="0" smtClean="0"/>
                  <a:t> in order.</a:t>
                </a:r>
                <a:endParaRPr lang="zh-CN" altLang="en-US" sz="4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09" y="1792282"/>
                <a:ext cx="8649511" cy="3477875"/>
              </a:xfrm>
              <a:prstGeom prst="rect">
                <a:avLst/>
              </a:prstGeom>
              <a:blipFill>
                <a:blip r:embed="rId2"/>
                <a:stretch>
                  <a:fillRect l="-2819" t="-3503" r="-3665" b="-7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117309" y="5589240"/>
                <a:ext cx="8361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e.g.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200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6, 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250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7, 11, 3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233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3, 6, 7, 11, 200, 233, 250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09" y="5589240"/>
                <a:ext cx="8361479" cy="461665"/>
              </a:xfrm>
              <a:prstGeom prst="rect">
                <a:avLst/>
              </a:prstGeom>
              <a:blipFill>
                <a:blip r:embed="rId3"/>
                <a:stretch>
                  <a:fillRect l="-109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32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smtClean="0"/>
              <a:t>How to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81574" y="1988840"/>
                <a:ext cx="8361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e.g.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200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6, 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250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7, 11, 3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233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3, 6, 7, 11, 200, 233, 250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74" y="1988840"/>
                <a:ext cx="8361479" cy="461665"/>
              </a:xfrm>
              <a:prstGeom prst="rect">
                <a:avLst/>
              </a:prstGeom>
              <a:blipFill>
                <a:blip r:embed="rId2"/>
                <a:stretch>
                  <a:fillRect l="-109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078188" y="3026371"/>
                <a:ext cx="33313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200, 6, 250, 7, 11, 3, 233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188" y="3026371"/>
                <a:ext cx="333136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107777" y="3630440"/>
                <a:ext cx="19704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200, 6, 250, 7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777" y="3630440"/>
                <a:ext cx="197041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534572" y="3630439"/>
                <a:ext cx="15167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11, 3, 233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572" y="3630439"/>
                <a:ext cx="15167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269876" y="4234509"/>
                <a:ext cx="10631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200, 6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4234509"/>
                <a:ext cx="10631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430116" y="4234508"/>
                <a:ext cx="10631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250, 7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116" y="4234508"/>
                <a:ext cx="106311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673351" y="4234507"/>
                <a:ext cx="6094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351" y="4234507"/>
                <a:ext cx="60946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836082" y="4236518"/>
                <a:ext cx="10631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3, 233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082" y="4236518"/>
                <a:ext cx="106311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89693" y="4838578"/>
                <a:ext cx="7793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93" y="4838578"/>
                <a:ext cx="7793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937644" y="4838577"/>
                <a:ext cx="4395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644" y="4838577"/>
                <a:ext cx="43954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114938" y="4820940"/>
                <a:ext cx="7793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250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38" y="4820940"/>
                <a:ext cx="77938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174655" y="4820939"/>
                <a:ext cx="4395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655" y="4820939"/>
                <a:ext cx="43954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380949" y="4820939"/>
                <a:ext cx="4395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949" y="4820939"/>
                <a:ext cx="43954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9510078" y="4820939"/>
                <a:ext cx="7793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23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078" y="4820939"/>
                <a:ext cx="77938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/>
          <p:cNvCxnSpPr/>
          <p:nvPr/>
        </p:nvCxnSpPr>
        <p:spPr>
          <a:xfrm flipH="1">
            <a:off x="3790156" y="3488036"/>
            <a:ext cx="1224136" cy="142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978082" y="3488036"/>
            <a:ext cx="1060546" cy="142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2107777" y="4092104"/>
            <a:ext cx="674267" cy="142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430116" y="4070000"/>
            <a:ext cx="6732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7122407" y="4070000"/>
            <a:ext cx="700198" cy="251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13" idx="0"/>
          </p:cNvCxnSpPr>
          <p:nvPr/>
        </p:nvCxnSpPr>
        <p:spPr>
          <a:xfrm flipH="1">
            <a:off x="1279384" y="4696172"/>
            <a:ext cx="278525" cy="14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15" idx="0"/>
          </p:cNvCxnSpPr>
          <p:nvPr/>
        </p:nvCxnSpPr>
        <p:spPr>
          <a:xfrm flipH="1">
            <a:off x="3504629" y="4679596"/>
            <a:ext cx="233403" cy="141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8666206" y="4696174"/>
            <a:ext cx="532070" cy="142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12" idx="0"/>
          </p:cNvCxnSpPr>
          <p:nvPr/>
        </p:nvCxnSpPr>
        <p:spPr>
          <a:xfrm>
            <a:off x="8666206" y="4063039"/>
            <a:ext cx="701432" cy="173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14" idx="0"/>
          </p:cNvCxnSpPr>
          <p:nvPr/>
        </p:nvCxnSpPr>
        <p:spPr>
          <a:xfrm>
            <a:off x="1913241" y="4679596"/>
            <a:ext cx="244175" cy="158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16" idx="0"/>
          </p:cNvCxnSpPr>
          <p:nvPr/>
        </p:nvCxnSpPr>
        <p:spPr>
          <a:xfrm>
            <a:off x="4052711" y="4672602"/>
            <a:ext cx="341716" cy="148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18" idx="0"/>
          </p:cNvCxnSpPr>
          <p:nvPr/>
        </p:nvCxnSpPr>
        <p:spPr>
          <a:xfrm>
            <a:off x="9510078" y="4672602"/>
            <a:ext cx="389691" cy="148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116472" y="4778597"/>
            <a:ext cx="2383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Divide</a:t>
            </a:r>
          </a:p>
          <a:p>
            <a:r>
              <a:rPr lang="en-US" altLang="zh-CN" sz="3200" b="1" dirty="0" smtClean="0"/>
              <a:t>Conquer</a:t>
            </a:r>
          </a:p>
          <a:p>
            <a:r>
              <a:rPr lang="en-US" altLang="zh-CN" sz="3200" b="1" dirty="0" smtClean="0"/>
              <a:t>Combine</a:t>
            </a:r>
            <a:endParaRPr lang="zh-CN" altLang="en-US" sz="3200" b="1" dirty="0"/>
          </a:p>
        </p:txBody>
      </p:sp>
      <p:sp>
        <p:nvSpPr>
          <p:cNvPr id="50" name="矩形 49"/>
          <p:cNvSpPr/>
          <p:nvPr/>
        </p:nvSpPr>
        <p:spPr>
          <a:xfrm>
            <a:off x="5680183" y="570976"/>
            <a:ext cx="3829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Sort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9241584" y="2265247"/>
                <a:ext cx="23042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time algorithm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584" y="2265247"/>
                <a:ext cx="2304256" cy="1200329"/>
              </a:xfrm>
              <a:prstGeom prst="rect">
                <a:avLst/>
              </a:prstGeom>
              <a:blipFill>
                <a:blip r:embed="rId16"/>
                <a:stretch>
                  <a:fillRect l="-3968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63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Count Inversions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A Further Task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3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smtClean="0"/>
              <a:t>Count Inversions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17309" y="2348880"/>
                <a:ext cx="8649511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 smtClean="0"/>
                  <a:t>Count the number of inversions in a sequence of length </a:t>
                </a:r>
                <a14:m>
                  <m:oMath xmlns:m="http://schemas.openxmlformats.org/officeDocument/2006/math">
                    <m:r>
                      <a:rPr lang="en-US" altLang="zh-CN" sz="4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4400" dirty="0" smtClean="0"/>
                  <a:t>.</a:t>
                </a:r>
                <a:endParaRPr lang="zh-CN" altLang="en-US" sz="4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09" y="2348880"/>
                <a:ext cx="8649511" cy="1446550"/>
              </a:xfrm>
              <a:prstGeom prst="rect">
                <a:avLst/>
              </a:prstGeom>
              <a:blipFill>
                <a:blip r:embed="rId2"/>
                <a:stretch>
                  <a:fillRect l="-2819" t="-8403" r="-3946" b="-18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17308" y="4234806"/>
                <a:ext cx="9081559" cy="1998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e.g.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200, 6, 250, 7, 11, 3, 233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An inversion is a pair of numbers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in the sequence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200, 7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is an inversion in the sequence above.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08" y="4234806"/>
                <a:ext cx="9081559" cy="1998496"/>
              </a:xfrm>
              <a:prstGeom prst="rect">
                <a:avLst/>
              </a:prstGeom>
              <a:blipFill>
                <a:blip r:embed="rId3"/>
                <a:stretch>
                  <a:fillRect l="-1007" t="-2439" r="-671" b="-6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00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smtClean="0"/>
              <a:t>Count Inversions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8470676" y="3531475"/>
                <a:ext cx="23042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time algorithm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676" y="3531475"/>
                <a:ext cx="2304256" cy="1200329"/>
              </a:xfrm>
              <a:prstGeom prst="rect">
                <a:avLst/>
              </a:prstGeom>
              <a:blipFill>
                <a:blip r:embed="rId2"/>
                <a:stretch>
                  <a:fillRect l="-4233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101464" y="2060848"/>
                <a:ext cx="6336704" cy="4616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3, 11, 233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6, 7, 200, 250</m:t>
                              </m:r>
                            </m:e>
                          </m:eqAr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𝑡𝑎𝑘𝑒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3→3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11, 233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6, 7, 200, 250</m:t>
                              </m:r>
                            </m:e>
                          </m:eqAr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𝑡𝑎𝑘𝑒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6→3, 6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11, 233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7, 200, 250</m:t>
                              </m:r>
                            </m:e>
                          </m:eqAr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𝑡𝑎𝑘𝑒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7→3, 6, 7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11, 233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200, 250</m:t>
                              </m:r>
                            </m:e>
                          </m:eqAr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𝑡𝑎𝑘𝑒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11→3, 6, 7, 11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233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200, 250</m:t>
                              </m:r>
                            </m:e>
                          </m:eqAr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𝑡𝑎𝑘𝑒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200→3, 6, 7, 11, 200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233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250</m:t>
                              </m:r>
                            </m:e>
                          </m:eqAr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𝑡𝑎𝑘𝑒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233→3, 6, 7, 11, 200, 233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𝑛𝑢𝑙𝑙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250</m:t>
                              </m:r>
                            </m:e>
                          </m:eqAr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𝑡𝑎𝑘𝑒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250→3, 6, 7, 11, 200, 233, 250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64" y="2060848"/>
                <a:ext cx="6336704" cy="46165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438168" y="286541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+2</a:t>
            </a:r>
            <a:endParaRPr lang="zh-CN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544824" y="1460682"/>
                <a:ext cx="34499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3, 11, 233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| 6, 7, 200, 250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824" y="1460682"/>
                <a:ext cx="3449983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7428282" y="346557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+2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428282" y="473180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+1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78128" y="14606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Inversions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470676" y="4937089"/>
            <a:ext cx="2383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Divide</a:t>
            </a:r>
          </a:p>
          <a:p>
            <a:r>
              <a:rPr lang="en-US" altLang="zh-CN" sz="3200" b="1" dirty="0" smtClean="0"/>
              <a:t>Conquer</a:t>
            </a:r>
          </a:p>
          <a:p>
            <a:r>
              <a:rPr lang="en-US" altLang="zh-CN" sz="3200" b="1" dirty="0" smtClean="0"/>
              <a:t>Combine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4965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8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Find the Number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A Warmup Task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Find the Number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17309" y="1988840"/>
                <a:ext cx="9361874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 smtClean="0"/>
                  <a:t>In an increasing sequence which contains </a:t>
                </a:r>
                <a14:m>
                  <m:oMath xmlns:m="http://schemas.openxmlformats.org/officeDocument/2006/math">
                    <m:r>
                      <a:rPr lang="en-US" altLang="zh-CN" sz="4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4400" dirty="0" smtClean="0"/>
                  <a:t> numbers, how to find the smallest number bigger than k (a constant)?</a:t>
                </a:r>
                <a:endParaRPr lang="zh-CN" altLang="en-US" sz="4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09" y="1988840"/>
                <a:ext cx="9361874" cy="2800767"/>
              </a:xfrm>
              <a:prstGeom prst="rect">
                <a:avLst/>
              </a:prstGeom>
              <a:blipFill>
                <a:blip r:embed="rId2"/>
                <a:stretch>
                  <a:fillRect l="-2604" t="-4348" r="-1693" b="-9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492053" y="5305247"/>
                <a:ext cx="39917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time algorithm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053" y="5305247"/>
                <a:ext cx="3991734" cy="461665"/>
              </a:xfrm>
              <a:prstGeom prst="rect">
                <a:avLst/>
              </a:prstGeom>
              <a:blipFill>
                <a:blip r:embed="rId3"/>
                <a:stretch>
                  <a:fillRect l="-2443" t="-10526" r="-137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Divide and Conquer (D&amp;C)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Divide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/>
              <a:t>the problem into a number of </a:t>
            </a:r>
            <a:r>
              <a:rPr lang="en-US" altLang="zh-CN" dirty="0" err="1">
                <a:solidFill>
                  <a:srgbClr val="C00000"/>
                </a:solidFill>
              </a:rPr>
              <a:t>subproblems</a:t>
            </a:r>
            <a:r>
              <a:rPr lang="en-US" altLang="zh-CN" dirty="0"/>
              <a:t> that are smaller instances of </a:t>
            </a:r>
            <a:r>
              <a:rPr lang="en-US" altLang="zh-CN" dirty="0" smtClean="0"/>
              <a:t>the </a:t>
            </a:r>
            <a:r>
              <a:rPr lang="en-GB" altLang="zh-CN" dirty="0" smtClean="0">
                <a:solidFill>
                  <a:srgbClr val="C00000"/>
                </a:solidFill>
              </a:rPr>
              <a:t>same</a:t>
            </a:r>
            <a:r>
              <a:rPr lang="en-GB" altLang="zh-CN" dirty="0" smtClean="0"/>
              <a:t> </a:t>
            </a:r>
            <a:r>
              <a:rPr lang="en-GB" altLang="zh-CN" dirty="0"/>
              <a:t>problem</a:t>
            </a:r>
            <a:r>
              <a:rPr lang="en-GB" altLang="zh-CN" dirty="0" smtClean="0"/>
              <a:t>.</a:t>
            </a:r>
          </a:p>
          <a:p>
            <a:r>
              <a:rPr lang="en-US" altLang="zh-CN" b="1" dirty="0"/>
              <a:t>Conquer </a:t>
            </a:r>
            <a:r>
              <a:rPr lang="en-US" altLang="zh-CN" dirty="0"/>
              <a:t>the </a:t>
            </a:r>
            <a:r>
              <a:rPr lang="en-US" altLang="zh-CN" dirty="0" err="1"/>
              <a:t>subproblems</a:t>
            </a:r>
            <a:r>
              <a:rPr lang="en-US" altLang="zh-CN" dirty="0"/>
              <a:t> by solving them </a:t>
            </a:r>
            <a:r>
              <a:rPr lang="en-US" altLang="zh-CN" dirty="0">
                <a:solidFill>
                  <a:srgbClr val="C00000"/>
                </a:solidFill>
              </a:rPr>
              <a:t>recursively</a:t>
            </a:r>
            <a:r>
              <a:rPr lang="en-US" altLang="zh-CN" dirty="0"/>
              <a:t>. If the </a:t>
            </a:r>
            <a:r>
              <a:rPr lang="en-US" altLang="zh-CN" dirty="0" err="1"/>
              <a:t>subproblem</a:t>
            </a:r>
            <a:r>
              <a:rPr lang="en-US" altLang="zh-CN" dirty="0"/>
              <a:t> sizes </a:t>
            </a:r>
            <a:r>
              <a:rPr lang="en-US" altLang="zh-CN" dirty="0" smtClean="0"/>
              <a:t>are small </a:t>
            </a:r>
            <a:r>
              <a:rPr lang="en-US" altLang="zh-CN" dirty="0"/>
              <a:t>enough, however, just solve the </a:t>
            </a:r>
            <a:r>
              <a:rPr lang="en-US" altLang="zh-CN" dirty="0" err="1"/>
              <a:t>subproblems</a:t>
            </a:r>
            <a:r>
              <a:rPr lang="en-US" altLang="zh-CN" dirty="0"/>
              <a:t> in a straightforward manner.</a:t>
            </a:r>
          </a:p>
          <a:p>
            <a:r>
              <a:rPr lang="en-US" altLang="zh-CN" b="1" dirty="0"/>
              <a:t>Combine </a:t>
            </a:r>
            <a:r>
              <a:rPr lang="en-US" altLang="zh-CN" dirty="0"/>
              <a:t>the solutions to the </a:t>
            </a:r>
            <a:r>
              <a:rPr lang="en-US" altLang="zh-CN" dirty="0" err="1"/>
              <a:t>subproblems</a:t>
            </a:r>
            <a:r>
              <a:rPr lang="en-US" altLang="zh-CN" dirty="0"/>
              <a:t> into the solution for the original problem.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Fast Exponentiation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An Easy Task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4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Fast Exponentiation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17309" y="1988840"/>
                <a:ext cx="735336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 smtClean="0"/>
                  <a:t>Please devise an efficient algorithm to calculate the answer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en-US" altLang="zh-CN" sz="4400" dirty="0" smtClean="0"/>
                  <a:t>.</a:t>
                </a:r>
                <a:endParaRPr lang="zh-CN" altLang="en-US" sz="4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09" y="1988840"/>
                <a:ext cx="7353367" cy="2123658"/>
              </a:xfrm>
              <a:prstGeom prst="rect">
                <a:avLst/>
              </a:prstGeom>
              <a:blipFill>
                <a:blip r:embed="rId2"/>
                <a:stretch>
                  <a:fillRect l="-3314" t="-5731" r="-4143" b="-12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58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图示 5"/>
              <p:cNvGraphicFramePr/>
              <p:nvPr>
                <p:extLst>
                  <p:ext uri="{D42A27DB-BD31-4B8C-83A1-F6EECF244321}">
                    <p14:modId xmlns:p14="http://schemas.microsoft.com/office/powerpoint/2010/main" val="2035933165"/>
                  </p:ext>
                </p:extLst>
              </p:nvPr>
            </p:nvGraphicFramePr>
            <p:xfrm>
              <a:off x="1130881" y="3068960"/>
              <a:ext cx="10073497" cy="43371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图示 5"/>
              <p:cNvGraphicFramePr/>
              <p:nvPr>
                <p:extLst>
                  <p:ext uri="{D42A27DB-BD31-4B8C-83A1-F6EECF244321}">
                    <p14:modId xmlns:p14="http://schemas.microsoft.com/office/powerpoint/2010/main" val="2035933165"/>
                  </p:ext>
                </p:extLst>
              </p:nvPr>
            </p:nvGraphicFramePr>
            <p:xfrm>
              <a:off x="1130881" y="3068960"/>
              <a:ext cx="10073497" cy="43371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Fast Exponentiation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13"/>
              <p:cNvSpPr txBox="1">
                <a:spLocks/>
              </p:cNvSpPr>
              <p:nvPr/>
            </p:nvSpPr>
            <p:spPr>
              <a:xfrm>
                <a:off x="693812" y="2283160"/>
                <a:ext cx="10157354" cy="2003648"/>
              </a:xfrm>
              <a:prstGeom prst="rect">
                <a:avLst/>
              </a:prstGeom>
            </p:spPr>
            <p:txBody>
              <a:bodyPr rtlCol="0"/>
              <a:lstStyle>
                <a:lvl1pPr marL="304747" indent="-304747" algn="l" defTabSz="1218987" rtl="0" eaLnBrk="1" latinLnBrk="0" hangingPunct="1">
                  <a:lnSpc>
                    <a:spcPct val="95000"/>
                  </a:lnSpc>
                  <a:spcBef>
                    <a:spcPts val="1866"/>
                  </a:spcBef>
                  <a:buSzPct val="10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31392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100000"/>
                  <a:buFont typeface="Century Gothic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1158037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100000"/>
                  <a:buFont typeface="Century Gothic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584683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100000"/>
                  <a:buFont typeface="Century Gothic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011328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100000"/>
                  <a:buFont typeface="Century Gothic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437973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90000"/>
                  <a:buFont typeface="Century Gothic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64619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90000"/>
                  <a:buFont typeface="Century Gothic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91264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90000"/>
                  <a:buFont typeface="Century Gothic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78859" indent="-304747" algn="l" defTabSz="1218987" rtl="0" eaLnBrk="1" latinLnBrk="0" hangingPunct="1">
                  <a:lnSpc>
                    <a:spcPct val="95000"/>
                  </a:lnSpc>
                  <a:spcBef>
                    <a:spcPts val="1066"/>
                  </a:spcBef>
                  <a:buSzPct val="90000"/>
                  <a:buFont typeface="Century Gothic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2=0,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2=1,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altLang="zh-CN" dirty="0" smtClean="0"/>
              </a:p>
            </p:txBody>
          </p:sp>
        </mc:Choice>
        <mc:Fallback xmlns="">
          <p:sp>
            <p:nvSpPr>
              <p:cNvPr id="4" name="内容占位符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2" y="2283160"/>
                <a:ext cx="10157354" cy="20036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478788" y="2445228"/>
                <a:ext cx="20839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788" y="2445228"/>
                <a:ext cx="2083907" cy="461665"/>
              </a:xfrm>
              <a:prstGeom prst="rect">
                <a:avLst/>
              </a:prstGeom>
              <a:blipFill>
                <a:blip r:embed="rId1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482921" y="1473200"/>
                <a:ext cx="39917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time algorithm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921" y="1473200"/>
                <a:ext cx="3991734" cy="461665"/>
              </a:xfrm>
              <a:prstGeom prst="rect">
                <a:avLst/>
              </a:prstGeom>
              <a:blipFill>
                <a:blip r:embed="rId13"/>
                <a:stretch>
                  <a:fillRect l="-2446" t="-10667" r="-1529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50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Combine Sequences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An Interesting Task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Combine Sequences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17309" y="1988840"/>
                <a:ext cx="8217463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dirty="0" smtClean="0"/>
                  <a:t>Combine two increasing sequences to obtain an increasing sequence which contains </a:t>
                </a:r>
                <a14:m>
                  <m:oMath xmlns:m="http://schemas.openxmlformats.org/officeDocument/2006/math">
                    <m:r>
                      <a:rPr lang="en-US" altLang="zh-CN" sz="4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4400" dirty="0" smtClean="0"/>
                  <a:t> numbers in total.</a:t>
                </a:r>
                <a:endParaRPr lang="zh-CN" altLang="en-US" sz="4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09" y="1988840"/>
                <a:ext cx="8217463" cy="2800767"/>
              </a:xfrm>
              <a:prstGeom prst="rect">
                <a:avLst/>
              </a:prstGeom>
              <a:blipFill>
                <a:blip r:embed="rId2"/>
                <a:stretch>
                  <a:fillRect l="-2967" t="-4348" b="-9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117309" y="4941168"/>
                <a:ext cx="6336704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e.g.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3, 6, 7, 11, 200, 233, 250 </m:t>
                    </m:r>
                  </m:oMath>
                </a14:m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3, 11, 233</m:t>
                            </m:r>
                          </m: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6, 7, 200, 250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09" y="4941168"/>
                <a:ext cx="6336704" cy="916148"/>
              </a:xfrm>
              <a:prstGeom prst="rect">
                <a:avLst/>
              </a:prstGeom>
              <a:blipFill>
                <a:blip r:embed="rId3"/>
                <a:stretch>
                  <a:fillRect l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63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446</Words>
  <Application>Microsoft Office PowerPoint</Application>
  <PresentationFormat>自定义</PresentationFormat>
  <Paragraphs>94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微软雅黑</vt:lpstr>
      <vt:lpstr>幼圆</vt:lpstr>
      <vt:lpstr>Arial</vt:lpstr>
      <vt:lpstr>Cambria Math</vt:lpstr>
      <vt:lpstr>Century Gothic</vt:lpstr>
      <vt:lpstr>书籍 16x9</vt:lpstr>
      <vt:lpstr>The Smaller the Easier</vt:lpstr>
      <vt:lpstr>Find the Number</vt:lpstr>
      <vt:lpstr>Find the Number</vt:lpstr>
      <vt:lpstr>Divide and Conquer (D&amp;C)</vt:lpstr>
      <vt:lpstr>Fast Exponentiation</vt:lpstr>
      <vt:lpstr>Fast Exponentiation</vt:lpstr>
      <vt:lpstr>Fast Exponentiation</vt:lpstr>
      <vt:lpstr>Combine Sequences</vt:lpstr>
      <vt:lpstr>Combine Sequences</vt:lpstr>
      <vt:lpstr>Combine Sequences</vt:lpstr>
      <vt:lpstr>Combine Sequences</vt:lpstr>
      <vt:lpstr>How to Sort</vt:lpstr>
      <vt:lpstr>How to Sort</vt:lpstr>
      <vt:lpstr>How to Sort</vt:lpstr>
      <vt:lpstr>Count Inversions</vt:lpstr>
      <vt:lpstr>Count Inversions</vt:lpstr>
      <vt:lpstr>Count Inversions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2017-02-01T05:38:33Z</dcterms:created>
  <dcterms:modified xsi:type="dcterms:W3CDTF">2017-03-18T11:49:06Z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