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ef1166f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ef1166f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ef1166f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ef1166f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ef1166f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ef1166f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ef1166f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ef1166f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ef1166f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ef1166f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ef1166f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ef1166f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ef1166f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ef1166f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ef1166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ef1166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ef1166f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ef1166f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ef1166f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ef1166f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ef1166f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ef1166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ef1166f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ef1166f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ef1166f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ef1166f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ef1166f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ef1166f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ef1166f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ef1166f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ef1166f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ef1166f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ef1166f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ef1166f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ef1166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ef1166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ortlandoregon.gov/police/71978" TargetMode="External"/><Relationship Id="rId4" Type="http://schemas.openxmlformats.org/officeDocument/2006/relationships/hyperlink" Target="https://gis-pdx.opendata.arcgis.com/datase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Establishing a Bicycle-based Bakery in Portland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 Capstone Final Assignment by Dustin Knudsen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choropleth map based on the amount of crime exists in each Portland neighborhood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875" y="2119397"/>
            <a:ext cx="479615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Acquired bike shop data from the csv file and made a data frame with it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25" y="2882463"/>
            <a:ext cx="66389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Superimpose bike shop data points on to choropleth map to show where each bike shop is in relationship to the neighborhoods and their respective crime levels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807213"/>
            <a:ext cx="48577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418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Foursquare API to generate data frame of venues near each bike shop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50" y="2093861"/>
            <a:ext cx="7910499" cy="260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list of conditions to suggest which shops are competitors and make a dataframe out of that information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2369988"/>
            <a:ext cx="41243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this information, Anne can decide which neighborhood is best to start her business!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2212825"/>
            <a:ext cx="65436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East Portland has more crime than the rest of Portland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Downtown is especially heavy in crime</a:t>
            </a:r>
            <a:endParaRPr sz="18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263" y="2571738"/>
            <a:ext cx="32670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(cont’d)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West Portland had very few bike shops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Shops clustered around downtown and also up I-5 freeway</a:t>
            </a:r>
            <a:endParaRPr sz="1800"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500" y="2465500"/>
            <a:ext cx="4468900" cy="24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Gresham lies east of Portland. It’s known for high crime.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Downtown has the highest concentration of bicycle shops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Bicycle theft may be higher in downtown areas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West Portland may have lower population and/or higher income suburbanites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Shops along I-5 may indicate a main bike travel artery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Anne chose Mount Tabor to build her business due to less crime, proximity to a bike shop, and fewer competitors.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Buckman had a large number of bike shops, but also many competitors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Downtown may still be more suitable for her business due to bicycling accomodations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Population density in residential vs business should be considered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Portland is home to many bicycle lovers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city itself is home to many routes, bicycle lanes, and bicycle shops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By 2030, the city hopes to have over a quarter of all trips made by bike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It’s also home to many health-conscious individuals who can be selective about what they eat.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Menus at restaurants and other food and drink venues often cater to the healthy eating lifestyles of Portland’s inhabitants.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Anne wants to start a gluten-free, lactose-free, organic bakery in Portland that uses a bicycle delivery system as part of its workforce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Nearly 3,000 bicycle thefts are reported each year to the police, and this doesn’t include the larger number of unreported thefts.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Anne wants her business in a neighborhood with low crime, close proximity to a bike shop, and fewer competitors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https://www.portlandoregon.gov/police/71978</a:t>
            </a:r>
            <a:r>
              <a:rPr lang="en" sz="1800"/>
              <a:t> - Portland Police Bureau 2018 Crime Data (CSV)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https://gis-pdx.opendata.arcgis.com/datasets</a:t>
            </a:r>
            <a:r>
              <a:rPr lang="en" sz="1800"/>
              <a:t> -PortlandMaps - Open Data for Neighborhoods and Bicycle Data Points (CSV, GeoJSON)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Libraries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NumPy - Handles Data in a Vectorized Manner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 - Library for Data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Requests - Handles requests to API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Json - Handles JSON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Geocoders - Uses Nominatim to convert address into latitude and longitude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Folium - Map Rendering Library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used the Nominatim method, which is part of the Geocoder library to retrieve coordinates for the city of Portland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655400"/>
            <a:ext cx="61817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Then created a dataframe based on the crime data. Afterwards, dropping unnecessary rows and making sure the columns were of type ‘string.’ 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3039288"/>
            <a:ext cx="69627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Created  a separate </a:t>
            </a:r>
            <a:r>
              <a:rPr lang="en"/>
              <a:t>data frame</a:t>
            </a:r>
            <a:r>
              <a:rPr lang="en"/>
              <a:t> which showed how many crimes were in each neighborhood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2261375"/>
            <a:ext cx="6915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(cont’d)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Merged the new data frame with original data to create crime-count relationship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25" y="2137100"/>
            <a:ext cx="70199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