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54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7D2C7-BFDA-08B1-BD72-7E39C0116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00CDAF-910C-24B6-9512-2D20D9422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84893D-9CA1-BD25-B167-F948815D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29FD-CB18-418F-BC17-89F37BD0AE84}" type="datetimeFigureOut">
              <a:rPr lang="fr-BE" smtClean="0"/>
              <a:t>29-12-23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6BD000-BDA2-C94B-5001-849B80B4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7F8159-6547-1007-D52F-FCCCCAFE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C811-03FF-4499-A56D-07743EC4139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354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DF8FC1-C8B8-A0D3-D71C-0E99D49D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AC026D-F7EE-8B29-66DB-7B4EF808F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4A8730-0723-C48F-36C5-1A3FF007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29FD-CB18-418F-BC17-89F37BD0AE84}" type="datetimeFigureOut">
              <a:rPr lang="fr-BE" smtClean="0"/>
              <a:t>29-12-23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826098-DE50-C4C2-6A1C-4AD0E3F2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AFC839-167A-2705-2C0A-F51AEC7B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C811-03FF-4499-A56D-07743EC4139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5200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6FC5027-EBCD-FA19-2468-07E1F35DB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207353-325F-9B92-4F46-E647F2EE6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242161-FBCD-F552-1FC4-56E25006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29FD-CB18-418F-BC17-89F37BD0AE84}" type="datetimeFigureOut">
              <a:rPr lang="fr-BE" smtClean="0"/>
              <a:t>29-12-23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523410-0897-AC5C-4D27-8DAF504A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8D6524-C641-EC77-E78F-B6230094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C811-03FF-4499-A56D-07743EC4139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6824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A0141-C164-B438-464B-221EB6CA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CA9D48-836B-0478-0E87-CCE47A0C7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A813CB-63D5-609C-D996-0DFA7A5E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29FD-CB18-418F-BC17-89F37BD0AE84}" type="datetimeFigureOut">
              <a:rPr lang="fr-BE" smtClean="0"/>
              <a:t>29-12-23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C503-8AF6-3F40-AAC1-2DF48728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E7EF99-6CD0-7EA3-9555-59B69046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C811-03FF-4499-A56D-07743EC4139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607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C5C13-30A4-A0A9-281B-64885BD32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E36820-2900-E075-A474-BCD9FB874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E9E0A3-D5E2-EB32-C1E6-69CAB365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29FD-CB18-418F-BC17-89F37BD0AE84}" type="datetimeFigureOut">
              <a:rPr lang="fr-BE" smtClean="0"/>
              <a:t>29-12-23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E39376-DB7A-EA7F-65F5-C90D581F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642407-ED2F-3E6C-0052-5C770303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C811-03FF-4499-A56D-07743EC4139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256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DCB4B-4681-2E4B-1FDA-DBC3B3DE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A2382-8C06-3590-B329-71A3938E1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CFDFDC-BBA2-78D5-C995-D30068B0C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E1D8BC-D9CB-4AC0-348D-B2E32DFA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29FD-CB18-418F-BC17-89F37BD0AE84}" type="datetimeFigureOut">
              <a:rPr lang="fr-BE" smtClean="0"/>
              <a:t>29-12-23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9C6CE9-AB47-2BE6-A038-5C7939C9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FE466F-A6AF-01E0-BE4C-1E90164C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C811-03FF-4499-A56D-07743EC4139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0715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F72FF-3119-4664-39D9-B6E45A1B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E29F1E-B63E-5F80-D311-514409FD9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98AF60-A189-F272-08D5-B1F2BC1AC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838F33-805B-E844-93CC-5C700F370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D693C12-299A-08F9-7055-7E971A9EF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CD01DE-878C-3374-A120-09821C91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29FD-CB18-418F-BC17-89F37BD0AE84}" type="datetimeFigureOut">
              <a:rPr lang="fr-BE" smtClean="0"/>
              <a:t>29-12-23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2157C2C-6F51-AFA6-0E44-A0A0AFF2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0CB858-09BB-7070-CA27-267325CB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C811-03FF-4499-A56D-07743EC4139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144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C067C-5A58-CC36-A023-FDC131D9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A504A8-372B-6309-7D10-7870F334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29FD-CB18-418F-BC17-89F37BD0AE84}" type="datetimeFigureOut">
              <a:rPr lang="fr-BE" smtClean="0"/>
              <a:t>29-12-23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15BB5A-F5BE-633A-7F4F-B88DBFA9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70EF85-AC9F-4BAD-ABEC-FC64C9F6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C811-03FF-4499-A56D-07743EC4139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344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FD74BA-C5F4-F39A-7E37-0B690AB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29FD-CB18-418F-BC17-89F37BD0AE84}" type="datetimeFigureOut">
              <a:rPr lang="fr-BE" smtClean="0"/>
              <a:t>29-12-23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58029F-85A6-A0F2-4D07-4B37CF82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30ADB3-322F-3ACE-9CD8-FF405289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C811-03FF-4499-A56D-07743EC4139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342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53866C-6965-D50F-A64D-18A38E809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FDEC52-D8E2-78C3-571E-5BA1E6879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E011C4-749F-D74F-406A-071F19694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E1DD19-490B-FD6F-1924-00D5566E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29FD-CB18-418F-BC17-89F37BD0AE84}" type="datetimeFigureOut">
              <a:rPr lang="fr-BE" smtClean="0"/>
              <a:t>29-12-23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5A6556-53D6-FD39-89E8-730847DC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478208-D76D-D794-E19F-59458EE6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C811-03FF-4499-A56D-07743EC4139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237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D1B93-AA0F-215B-668F-5AA977E0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309300-9F18-723D-80A8-19D597DC6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6186E2-4CE7-5DF0-72EA-3DC06480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661582-6718-F89E-1F59-9D8CD9ED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29FD-CB18-418F-BC17-89F37BD0AE84}" type="datetimeFigureOut">
              <a:rPr lang="fr-BE" smtClean="0"/>
              <a:t>29-12-23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26E9A1-3248-2AFC-4EF4-3466B963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64CB04-1301-AA19-6218-6A323D3D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C811-03FF-4499-A56D-07743EC4139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955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C3209D4-F264-C0E0-52AB-18FB6272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975A1F-1B34-E221-E395-0B090F98C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BDC04-5EB4-F8A5-D9A5-D4F9F3D80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C29FD-CB18-418F-BC17-89F37BD0AE84}" type="datetimeFigureOut">
              <a:rPr lang="fr-BE" smtClean="0"/>
              <a:t>29-12-23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5AB416-A7BD-5E74-7B58-4C66FE212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73959E-D5A0-66B4-19AC-B658E2279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3C811-03FF-4499-A56D-07743EC4139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770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9EC758-5C74-3CF6-0E7D-E4F7922CFC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039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1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192D0944-901F-6A16-C922-1AA190FA9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23" y="2909865"/>
            <a:ext cx="1687476" cy="7132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0437C79-63DF-BA49-C5D5-8588360E3C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837"/>
          <a:stretch/>
        </p:blipFill>
        <p:spPr>
          <a:xfrm>
            <a:off x="383861" y="1503251"/>
            <a:ext cx="5940000" cy="3526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89D3582-488C-4043-45F3-029044FBA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951" y="1013211"/>
            <a:ext cx="5220000" cy="20749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05EB35D-7D93-991E-BDEF-DA35B4EBE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950" y="3343626"/>
            <a:ext cx="5220000" cy="20583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2828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5C386279-3647-4301-0FC4-93A580320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837"/>
          <a:stretch/>
        </p:blipFill>
        <p:spPr>
          <a:xfrm>
            <a:off x="2831253" y="3066018"/>
            <a:ext cx="1222798" cy="7259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B140C33-6EDA-DE23-EE38-AA009F791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600" y="1629259"/>
            <a:ext cx="5220000" cy="17047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01B574D-8BD2-2FDF-4057-B3ADF577D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600" y="3531718"/>
            <a:ext cx="5220000" cy="15536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1F4EF92-B60F-DA26-EFB9-BF6090DD4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52" y="2173607"/>
            <a:ext cx="5940000" cy="25107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A89385C-0892-E69D-10AD-592EE27428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884863" y="2763921"/>
            <a:ext cx="1997828" cy="15355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4C99D30-2848-7BE7-42CB-6FFEF8DEA0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35794" y="2661201"/>
            <a:ext cx="2075683" cy="15355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8665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78F2538-924F-BDE2-D11E-B6E8D6068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76" y="1302856"/>
            <a:ext cx="5532282" cy="42522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1A94516-F831-CE42-0AE1-5C5A37040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02857"/>
            <a:ext cx="5747876" cy="42522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3667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30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77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48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631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4554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Carette Augustin</dc:creator>
  <cp:lastModifiedBy>Carette Augustin</cp:lastModifiedBy>
  <cp:revision>2</cp:revision>
  <dcterms:created xsi:type="dcterms:W3CDTF">2023-12-29T15:58:44Z</dcterms:created>
  <dcterms:modified xsi:type="dcterms:W3CDTF">2023-12-29T16:22:35Z</dcterms:modified>
</cp:coreProperties>
</file>