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77" y="-43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E3170-5555-4B3A-9FAD-136590618D7B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DC267-2BB3-48C8-81DA-2E2C729E25B2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TOP = </a:t>
            </a:r>
            <a:r>
              <a:rPr lang="de-DE" dirty="0" err="1" smtClean="0"/>
              <a:t>TagesOrdnungsPunkt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262DB-C215-47D5-8C19-CDD2E9E2146E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63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4C658-A786-4A8B-9AAB-8809E6075414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4C658-A786-4A8B-9AAB-8809E6075414}" type="datetimeFigureOut">
              <a:rPr lang="de-DE" smtClean="0"/>
              <a:pPr/>
              <a:t>22.11.2018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D3252-0EF4-4676-B5DF-274518F29F2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Oberstufenprojekt</a:t>
            </a:r>
            <a:br>
              <a:rPr lang="de-DE" dirty="0" smtClean="0"/>
            </a:br>
            <a:r>
              <a:rPr lang="de-DE" dirty="0" smtClean="0"/>
              <a:t>Protokoll und Beschluss Anwendung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 3:</a:t>
            </a:r>
          </a:p>
          <a:p>
            <a:r>
              <a:rPr lang="de-DE" dirty="0" err="1" smtClean="0"/>
              <a:t>Gede</a:t>
            </a:r>
            <a:r>
              <a:rPr lang="de-DE" dirty="0" smtClean="0"/>
              <a:t>, </a:t>
            </a:r>
            <a:r>
              <a:rPr lang="de-DE" dirty="0" err="1" smtClean="0"/>
              <a:t>Gollnick</a:t>
            </a:r>
            <a:r>
              <a:rPr lang="de-DE" dirty="0" smtClean="0"/>
              <a:t>, Kaden, </a:t>
            </a:r>
            <a:r>
              <a:rPr lang="de-DE" dirty="0" err="1" smtClean="0"/>
              <a:t>Tenbrock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67" y="1556792"/>
            <a:ext cx="9111068" cy="50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Soll-Ist-Vergleich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584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Was wurde getestet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Testdaten</a:t>
            </a:r>
            <a:r>
              <a:rPr kumimoji="0" lang="de-DE" sz="32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in Datenbank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Lehrer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Protokolle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Gruppen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TOPs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de-DE" dirty="0" smtClean="0">
              <a:solidFill>
                <a:sysClr val="windowText" lastClr="000000"/>
              </a:solidFill>
              <a:latin typeface="Calibri Ligh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de-DE" dirty="0">
              <a:solidFill>
                <a:sysClr val="windowText" lastClr="000000"/>
              </a:solidFill>
              <a:latin typeface="Calibri Light"/>
            </a:endParaRPr>
          </a:p>
          <a:p>
            <a:r>
              <a:rPr kumimoji="0" lang="de-DE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Zugriff von überall</a:t>
            </a:r>
          </a:p>
          <a:p>
            <a:pPr lvl="1"/>
            <a:r>
              <a:rPr lang="de-DE" sz="2800" dirty="0" smtClean="0">
                <a:solidFill>
                  <a:sysClr val="windowText" lastClr="000000"/>
                </a:solidFill>
                <a:latin typeface="Calibri Light"/>
              </a:rPr>
              <a:t>Zuhause, Windows</a:t>
            </a:r>
            <a:endParaRPr lang="de-DE" dirty="0">
              <a:solidFill>
                <a:sysClr val="windowText" lastClr="000000"/>
              </a:solidFill>
              <a:latin typeface="Calibri Light"/>
            </a:endParaRPr>
          </a:p>
          <a:p>
            <a:pPr lvl="1"/>
            <a:r>
              <a:rPr lang="de-DE" dirty="0">
                <a:solidFill>
                  <a:sysClr val="windowText" lastClr="000000"/>
                </a:solidFill>
                <a:latin typeface="Calibri Light"/>
              </a:rPr>
              <a:t>Zuhause, </a:t>
            </a:r>
            <a:r>
              <a:rPr lang="de-DE" dirty="0" smtClean="0">
                <a:solidFill>
                  <a:sysClr val="windowText" lastClr="000000"/>
                </a:solidFill>
                <a:latin typeface="Calibri Light"/>
              </a:rPr>
              <a:t>Linux</a:t>
            </a:r>
            <a:endParaRPr lang="de-DE" sz="2800" dirty="0" smtClean="0">
              <a:solidFill>
                <a:sysClr val="windowText" lastClr="000000"/>
              </a:solidFill>
              <a:latin typeface="Calibri Light"/>
            </a:endParaRPr>
          </a:p>
          <a:p>
            <a:pPr lvl="1"/>
            <a:r>
              <a:rPr kumimoji="0" lang="de-DE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Schule, Windows</a:t>
            </a:r>
          </a:p>
          <a:p>
            <a:pPr lvl="1"/>
            <a:r>
              <a:rPr lang="de-DE" sz="2800" dirty="0" smtClean="0">
                <a:solidFill>
                  <a:sysClr val="windowText" lastClr="000000"/>
                </a:solidFill>
                <a:latin typeface="Calibri Light"/>
              </a:rPr>
              <a:t>Unterwegs, </a:t>
            </a:r>
            <a:r>
              <a:rPr lang="de-DE" sz="2800" dirty="0" err="1" smtClean="0">
                <a:solidFill>
                  <a:sysClr val="windowText" lastClr="000000"/>
                </a:solidFill>
                <a:latin typeface="Calibri Light"/>
              </a:rPr>
              <a:t>Android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</a:p>
          <a:p>
            <a:pPr lvl="1"/>
            <a:r>
              <a:rPr lang="de-DE" dirty="0" smtClean="0">
                <a:solidFill>
                  <a:sysClr val="windowText" lastClr="000000"/>
                </a:solidFill>
                <a:latin typeface="Calibri Light"/>
              </a:rPr>
              <a:t>Unterwegs, </a:t>
            </a:r>
            <a:r>
              <a:rPr lang="de-DE" dirty="0" err="1" smtClean="0">
                <a:solidFill>
                  <a:sysClr val="windowText" lastClr="000000"/>
                </a:solidFill>
                <a:latin typeface="Calibri Light"/>
              </a:rPr>
              <a:t>iOS</a:t>
            </a:r>
            <a:endParaRPr kumimoji="0" lang="de-DE" sz="32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45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Fazit</a:t>
            </a:r>
            <a:endParaRPr lang="de-DE" dirty="0"/>
          </a:p>
        </p:txBody>
      </p:sp>
      <p:pic>
        <p:nvPicPr>
          <p:cNvPr id="5" name="Grafik 4" descr="darts-155726_960_7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2071678"/>
            <a:ext cx="2357454" cy="261133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643042" y="4357694"/>
            <a:ext cx="4143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Clr>
                <a:schemeClr val="accent1"/>
              </a:buClr>
            </a:pPr>
            <a:r>
              <a:rPr lang="de-DE" sz="900" dirty="0" smtClean="0"/>
              <a:t>pixabay.com (Copyright freie Bilder)</a:t>
            </a:r>
            <a:endParaRPr lang="de-DE" sz="900" dirty="0" smtClean="0">
              <a:latin typeface="+mn-lt"/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1500166" y="2500306"/>
            <a:ext cx="8229600" cy="341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de-DE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Zielerreichung</a:t>
            </a:r>
          </a:p>
          <a:p>
            <a:pPr marL="2057400" marR="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de-DE" sz="24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Gewonnene Kenntnisse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18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Projektvorsellung</a:t>
            </a:r>
            <a:endParaRPr lang="de-DE" dirty="0" smtClean="0"/>
          </a:p>
          <a:p>
            <a:r>
              <a:rPr lang="de-DE" dirty="0" smtClean="0"/>
              <a:t>Analyse</a:t>
            </a:r>
          </a:p>
          <a:p>
            <a:r>
              <a:rPr lang="de-DE" dirty="0" smtClean="0"/>
              <a:t>Projektplanung</a:t>
            </a:r>
          </a:p>
          <a:p>
            <a:r>
              <a:rPr lang="de-DE" dirty="0" err="1" smtClean="0"/>
              <a:t>Enturfsphase</a:t>
            </a:r>
            <a:endParaRPr lang="de-DE" dirty="0" smtClean="0"/>
          </a:p>
          <a:p>
            <a:r>
              <a:rPr lang="de-DE" dirty="0" err="1" smtClean="0"/>
              <a:t>Implementation</a:t>
            </a:r>
            <a:endParaRPr lang="de-DE" dirty="0" smtClean="0"/>
          </a:p>
          <a:p>
            <a:r>
              <a:rPr lang="de-DE" dirty="0" smtClean="0"/>
              <a:t>Testphase</a:t>
            </a:r>
          </a:p>
          <a:p>
            <a:r>
              <a:rPr lang="de-DE" dirty="0" smtClean="0"/>
              <a:t>Nutzung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Entwicklung einer Protokoll und Beschluss Anwendung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Ermittlung des Ist-Zustandes</a:t>
            </a:r>
          </a:p>
          <a:p>
            <a:r>
              <a:rPr lang="de-DE" dirty="0" smtClean="0"/>
              <a:t>Anforderung wurden dem Lastenheft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Phase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Dauer in Stunden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Planung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Vorbereitung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Implementierung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26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Dokumentation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Puffer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smtClean="0"/>
                        <a:t>Summe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72</a:t>
                      </a:r>
                      <a:endParaRPr lang="de-DE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Ressourcenlplan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Software:</a:t>
            </a:r>
          </a:p>
          <a:p>
            <a:pPr lvl="1"/>
            <a:r>
              <a:rPr lang="de-DE" dirty="0" smtClean="0"/>
              <a:t>Visual Studio Code</a:t>
            </a:r>
          </a:p>
          <a:p>
            <a:pPr lvl="1"/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Office</a:t>
            </a:r>
          </a:p>
          <a:p>
            <a:pPr lvl="1"/>
            <a:r>
              <a:rPr lang="de-DE" dirty="0" smtClean="0"/>
              <a:t>FDP Tool</a:t>
            </a:r>
          </a:p>
          <a:p>
            <a:pPr lvl="1"/>
            <a:r>
              <a:rPr lang="de-DE" dirty="0" smtClean="0"/>
              <a:t>IES</a:t>
            </a:r>
          </a:p>
          <a:p>
            <a:r>
              <a:rPr lang="de-DE" dirty="0" smtClean="0"/>
              <a:t>Hardware:</a:t>
            </a:r>
          </a:p>
          <a:p>
            <a:pPr lvl="1"/>
            <a:r>
              <a:rPr lang="de-DE" dirty="0" smtClean="0"/>
              <a:t>GSO Rechner</a:t>
            </a:r>
          </a:p>
          <a:p>
            <a:pPr lvl="1"/>
            <a:r>
              <a:rPr lang="de-DE" dirty="0" smtClean="0"/>
              <a:t>Laptops</a:t>
            </a:r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</p:txBody>
      </p:sp>
      <p:sp>
        <p:nvSpPr>
          <p:cNvPr id="2050" name="AutoShape 2" descr="Bildergebnis fÃ¼r visual studio cod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1" name="Picture 3" descr="C:\Users\Moorhuhn\Documents\GitHub\OberstufenProjekt\Präsentation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3429000"/>
            <a:ext cx="2143125" cy="2133600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5929322" y="5572140"/>
            <a:ext cx="2214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https://de.wikipedia.org</a:t>
            </a:r>
            <a:endParaRPr lang="de-DE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Kostenplanung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Soll-Kosten</a:t>
            </a:r>
            <a:r>
              <a:rPr lang="de-DE" smtClean="0"/>
              <a:t>: 8558€</a:t>
            </a:r>
            <a:endParaRPr lang="de-DE" dirty="0" smtClean="0"/>
          </a:p>
          <a:p>
            <a:r>
              <a:rPr lang="de-DE" dirty="0" smtClean="0"/>
              <a:t>Ist-Kosten: 8514€</a:t>
            </a:r>
          </a:p>
          <a:p>
            <a:r>
              <a:rPr lang="de-DE" dirty="0" smtClean="0"/>
              <a:t>Abweichung: 44€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740" y="1251172"/>
            <a:ext cx="8908520" cy="5130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Aktivitätsdiagramm (Ausschnitt)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65189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Sequenzdiagramm (Ausschnitt)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00" y="1196752"/>
            <a:ext cx="7848600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2764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Bildschirmpräsentation (4:3)</PresentationFormat>
  <Paragraphs>71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Larissa-Design</vt:lpstr>
      <vt:lpstr>Oberstufenprojekt Protokoll und Beschluss Anwendung</vt:lpstr>
      <vt:lpstr>Inhaltsverzeichnis</vt:lpstr>
      <vt:lpstr>Das Projekt</vt:lpstr>
      <vt:lpstr>Analyse </vt:lpstr>
      <vt:lpstr>Folie 5</vt:lpstr>
      <vt:lpstr>Ressourcenlplan</vt:lpstr>
      <vt:lpstr>Kostenplanung</vt:lpstr>
      <vt:lpstr>Folie 8</vt:lpstr>
      <vt:lpstr>Folie 9</vt:lpstr>
      <vt:lpstr>Folie 10</vt:lpstr>
      <vt:lpstr>Folie 11</vt:lpstr>
      <vt:lpstr>Folie 12</vt:lpstr>
    </vt:vector>
  </TitlesOfParts>
  <Company>Frost-RL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Oberstufenprojekt Protokoll und Beschluss Anwendung</dc:title>
  <dc:creator>Moorhuhn</dc:creator>
  <cp:lastModifiedBy>Moorhuhn</cp:lastModifiedBy>
  <cp:revision>7</cp:revision>
  <dcterms:created xsi:type="dcterms:W3CDTF">2018-11-22T06:53:26Z</dcterms:created>
  <dcterms:modified xsi:type="dcterms:W3CDTF">2018-11-22T07:57:02Z</dcterms:modified>
</cp:coreProperties>
</file>