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E3170-5555-4B3A-9FAD-136590618D7B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C267-2BB3-48C8-81DA-2E2C729E25B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TOP = </a:t>
            </a:r>
            <a:r>
              <a:rPr lang="de-DE" dirty="0" err="1" smtClean="0"/>
              <a:t>TagesOrdnungsPunkt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262DB-C215-47D5-8C19-CDD2E9E2146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6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B5E4-F335-434D-B012-5C3D3E08AA3B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088-2239-4A58-AC15-90368B9495E5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9525-947D-4623-9E87-F18C73B041E6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FA6-2D0D-4BD6-9F98-47C737D3E22C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E9D1-16BA-461D-97B6-49A3D4B4FC0F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656-8124-49C8-BB00-277F4B662A3C}" type="datetime1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C219-9692-48AC-9B49-A6162FCAF6C5}" type="datetime1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4C6E-C4EE-4120-8032-82AEE14F071B}" type="datetime1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6F7-A52C-46F7-962F-58C6AA69F163}" type="datetime1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6F0B-242B-4368-B256-24BB45823E2F}" type="datetime1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7D1-BB3D-4C92-B7D8-14C88852FF9E}" type="datetime1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25B2-055C-4DBB-A5AB-951C30B57420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Oberstufenprojekt</a:t>
            </a:r>
            <a:br>
              <a:rPr lang="de-DE" dirty="0" smtClean="0"/>
            </a:br>
            <a:r>
              <a:rPr lang="de-DE" dirty="0" smtClean="0"/>
              <a:t>Protokoll und Beschluss Anwendung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3:</a:t>
            </a:r>
          </a:p>
          <a:p>
            <a:r>
              <a:rPr lang="de-DE" dirty="0" err="1" smtClean="0"/>
              <a:t>Gede</a:t>
            </a:r>
            <a:r>
              <a:rPr lang="de-DE" dirty="0" smtClean="0"/>
              <a:t>, </a:t>
            </a:r>
            <a:r>
              <a:rPr lang="de-DE" dirty="0" err="1" smtClean="0"/>
              <a:t>Gollnick</a:t>
            </a:r>
            <a:r>
              <a:rPr lang="de-DE" dirty="0" smtClean="0"/>
              <a:t>, Kaden, </a:t>
            </a:r>
            <a:r>
              <a:rPr lang="de-DE" dirty="0" err="1" smtClean="0"/>
              <a:t>Tenbrock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" y="1556792"/>
            <a:ext cx="9111068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Soll-Ist-Vergleich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584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Was wurde getestet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Testdaten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 Datenbank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Lehrer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Protokolle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Gruppen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dirty="0" smtClean="0">
              <a:solidFill>
                <a:sysClr val="windowText" lastClr="000000"/>
              </a:solidFill>
              <a:latin typeface="Calibri Ligh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dirty="0">
              <a:solidFill>
                <a:sysClr val="windowText" lastClr="000000"/>
              </a:solidFill>
              <a:latin typeface="Calibri Light"/>
            </a:endParaRPr>
          </a:p>
          <a:p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Zugriff von überall</a:t>
            </a:r>
          </a:p>
          <a:p>
            <a:pPr lvl="1"/>
            <a:r>
              <a:rPr lang="de-DE" sz="2800" dirty="0" smtClean="0">
                <a:solidFill>
                  <a:sysClr val="windowText" lastClr="000000"/>
                </a:solidFill>
                <a:latin typeface="Calibri Light"/>
              </a:rPr>
              <a:t>Zuhause, Windows</a:t>
            </a:r>
            <a:endParaRPr lang="de-DE" dirty="0">
              <a:solidFill>
                <a:sysClr val="windowText" lastClr="000000"/>
              </a:solidFill>
              <a:latin typeface="Calibri Light"/>
            </a:endParaRPr>
          </a:p>
          <a:p>
            <a:pPr lvl="1"/>
            <a:r>
              <a:rPr lang="de-DE" dirty="0">
                <a:solidFill>
                  <a:sysClr val="windowText" lastClr="000000"/>
                </a:solidFill>
                <a:latin typeface="Calibri Light"/>
              </a:rPr>
              <a:t>Zuhause, </a:t>
            </a:r>
            <a:r>
              <a:rPr lang="de-DE" dirty="0" smtClean="0">
                <a:solidFill>
                  <a:sysClr val="windowText" lastClr="000000"/>
                </a:solidFill>
                <a:latin typeface="Calibri Light"/>
              </a:rPr>
              <a:t>Linux</a:t>
            </a:r>
            <a:endParaRPr lang="de-DE" sz="2800" dirty="0" smtClean="0">
              <a:solidFill>
                <a:sysClr val="windowText" lastClr="000000"/>
              </a:solidFill>
              <a:latin typeface="Calibri Light"/>
            </a:endParaRPr>
          </a:p>
          <a:p>
            <a:pPr lvl="1"/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Schule, Windows</a:t>
            </a:r>
          </a:p>
          <a:p>
            <a:pPr lvl="1"/>
            <a:r>
              <a:rPr lang="de-DE" sz="2800" dirty="0" smtClean="0">
                <a:solidFill>
                  <a:sysClr val="windowText" lastClr="000000"/>
                </a:solidFill>
                <a:latin typeface="Calibri Light"/>
              </a:rPr>
              <a:t>Unterwegs,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Calibri Light"/>
              </a:rPr>
              <a:t>Android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  <a:p>
            <a:pPr lvl="1"/>
            <a:r>
              <a:rPr lang="de-DE" dirty="0" smtClean="0">
                <a:solidFill>
                  <a:sysClr val="windowText" lastClr="000000"/>
                </a:solidFill>
                <a:latin typeface="Calibri Light"/>
              </a:rPr>
              <a:t>Unterwegs, </a:t>
            </a:r>
            <a:r>
              <a:rPr lang="de-DE" dirty="0" err="1" smtClean="0">
                <a:solidFill>
                  <a:sysClr val="windowText" lastClr="000000"/>
                </a:solidFill>
                <a:latin typeface="Calibri Light"/>
              </a:rPr>
              <a:t>iOS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584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Fazit</a:t>
            </a:r>
            <a:endParaRPr lang="de-DE" dirty="0"/>
          </a:p>
        </p:txBody>
      </p:sp>
      <p:pic>
        <p:nvPicPr>
          <p:cNvPr id="5" name="Grafik 4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071678"/>
            <a:ext cx="2357454" cy="261133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43042" y="4357694"/>
            <a:ext cx="4143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900" dirty="0" smtClean="0"/>
              <a:t>pixabay.com (Copyright freie Bilder)</a:t>
            </a:r>
            <a:endParaRPr lang="de-DE" sz="900" dirty="0" smtClean="0">
              <a:latin typeface="+mn-lt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500166" y="2500306"/>
            <a:ext cx="8229600" cy="341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Zielerreichung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Gewonnene Kenntnisse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518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Projektvorsellung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Projektplanung</a:t>
            </a:r>
          </a:p>
          <a:p>
            <a:r>
              <a:rPr lang="de-DE" dirty="0" err="1" smtClean="0"/>
              <a:t>Enturfsphase</a:t>
            </a:r>
            <a:endParaRPr lang="de-DE" dirty="0" smtClean="0"/>
          </a:p>
          <a:p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Nutzung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einer Protokoll und Beschluss Anwendung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Ermittlung des Ist-Zustandes</a:t>
            </a:r>
          </a:p>
          <a:p>
            <a:r>
              <a:rPr lang="de-DE" dirty="0" smtClean="0"/>
              <a:t>Anforderung wurden dem Lastenheft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in Stunden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Summe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72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Ressourcenlplan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Software:</a:t>
            </a:r>
          </a:p>
          <a:p>
            <a:pPr lvl="1"/>
            <a:r>
              <a:rPr lang="de-DE" dirty="0" smtClean="0"/>
              <a:t>Visual Studio Code</a:t>
            </a:r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Office</a:t>
            </a:r>
          </a:p>
          <a:p>
            <a:pPr lvl="1"/>
            <a:r>
              <a:rPr lang="de-DE" dirty="0" smtClean="0"/>
              <a:t>FDP Tool</a:t>
            </a:r>
          </a:p>
          <a:p>
            <a:pPr lvl="1"/>
            <a:r>
              <a:rPr lang="de-DE" dirty="0" smtClean="0"/>
              <a:t>IES</a:t>
            </a:r>
          </a:p>
          <a:p>
            <a:r>
              <a:rPr lang="de-DE" dirty="0" smtClean="0"/>
              <a:t>Hardware:</a:t>
            </a:r>
          </a:p>
          <a:p>
            <a:pPr lvl="1"/>
            <a:r>
              <a:rPr lang="de-DE" dirty="0" smtClean="0"/>
              <a:t>GSO Rechner</a:t>
            </a:r>
          </a:p>
          <a:p>
            <a:pPr lvl="1"/>
            <a:r>
              <a:rPr lang="de-DE" dirty="0" smtClean="0"/>
              <a:t>Laptops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  <p:sp>
        <p:nvSpPr>
          <p:cNvPr id="2050" name="AutoShape 2" descr="Bildergebnis fÃ¼r visual studio cod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1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429000"/>
            <a:ext cx="2143125" cy="2133600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572140"/>
            <a:ext cx="221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https://de.wikipedia.org</a:t>
            </a:r>
            <a:endParaRPr lang="de-DE" sz="11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Soll-Kosten</a:t>
            </a:r>
            <a:r>
              <a:rPr lang="de-DE" smtClean="0"/>
              <a:t>: 8558€</a:t>
            </a:r>
            <a:endParaRPr lang="de-DE" dirty="0" smtClean="0"/>
          </a:p>
          <a:p>
            <a:r>
              <a:rPr lang="de-DE" dirty="0" smtClean="0"/>
              <a:t>Ist-Kosten: 8514€</a:t>
            </a:r>
          </a:p>
          <a:p>
            <a:r>
              <a:rPr lang="de-DE" dirty="0" smtClean="0"/>
              <a:t>Abweichung: 44€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0" y="1251172"/>
            <a:ext cx="8908520" cy="513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Aktivitätsdiagramm (Ausschnitt)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518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Sequenzdiagramm (Ausschnitt)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96752"/>
            <a:ext cx="78486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276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Bildschirmpräsentation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Oberstufenprojekt Protokoll und Beschluss Anwendung</vt:lpstr>
      <vt:lpstr>Inhaltsverzeichnis</vt:lpstr>
      <vt:lpstr>Das Projekt</vt:lpstr>
      <vt:lpstr>Analyse </vt:lpstr>
      <vt:lpstr>Folie 5</vt:lpstr>
      <vt:lpstr>Ressourcenlplan</vt:lpstr>
      <vt:lpstr>Kostenplanung</vt:lpstr>
      <vt:lpstr>Folie 8</vt:lpstr>
      <vt:lpstr>Folie 9</vt:lpstr>
      <vt:lpstr>Folie 10</vt:lpstr>
      <vt:lpstr>Folie 11</vt:lpstr>
      <vt:lpstr>Folie 12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Oberstufenprojekt Protokoll und Beschluss Anwendung</dc:title>
  <dc:creator>Moorhuhn</dc:creator>
  <cp:lastModifiedBy>Moorhuhn</cp:lastModifiedBy>
  <cp:revision>8</cp:revision>
  <dcterms:created xsi:type="dcterms:W3CDTF">2018-11-22T06:53:26Z</dcterms:created>
  <dcterms:modified xsi:type="dcterms:W3CDTF">2018-11-22T08:00:00Z</dcterms:modified>
</cp:coreProperties>
</file>