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6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6013-8F64-4293-BC97-3FE198947D86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C4320-46CE-474F-897F-6A97DA12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8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Neues Protokoll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Protokollieren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Admintools – Lehrer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Admintools – Gruppen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Admintools – Lehrer Gruppen zuweisen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012160" y="1267620"/>
            <a:ext cx="2808312" cy="1873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95536" y="1267620"/>
            <a:ext cx="5355000" cy="285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Bild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180888" y="1410496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Benutzername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80888" y="1827808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180888" y="2571744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Anmelden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20272" y="3982264"/>
            <a:ext cx="1805532" cy="2687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Protokolltool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Made </a:t>
            </a:r>
            <a:r>
              <a:rPr lang="de-DE" dirty="0" err="1" smtClean="0"/>
              <a:t>with</a:t>
            </a:r>
            <a:r>
              <a:rPr lang="de-DE" dirty="0" smtClean="0"/>
              <a:t> ♥ </a:t>
            </a:r>
            <a:r>
              <a:rPr lang="de-DE" dirty="0" err="1" smtClean="0"/>
              <a:t>by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smtClean="0"/>
              <a:t>• MCGD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newKid</a:t>
            </a:r>
            <a:endParaRPr lang="de-DE" dirty="0" smtClean="0"/>
          </a:p>
          <a:p>
            <a:r>
              <a:rPr lang="de-DE" dirty="0" smtClean="0"/>
              <a:t>• Detlef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Gollnick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95536" y="4293096"/>
            <a:ext cx="626469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Beschlüssen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5536" y="4293096"/>
            <a:ext cx="129614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TOP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691680" y="4293096"/>
            <a:ext cx="3240360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Beschluss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4932040" y="4293096"/>
            <a:ext cx="579974" cy="42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+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5504194" y="4291583"/>
            <a:ext cx="57997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-</a:t>
            </a:r>
            <a:endParaRPr lang="de-DE" sz="1600" dirty="0"/>
          </a:p>
        </p:txBody>
      </p:sp>
      <p:sp>
        <p:nvSpPr>
          <p:cNvPr id="18" name="Rechteck 17"/>
          <p:cNvSpPr/>
          <p:nvPr/>
        </p:nvSpPr>
        <p:spPr>
          <a:xfrm>
            <a:off x="6084168" y="4293096"/>
            <a:ext cx="570027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95536" y="4722118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1691680" y="4722118"/>
            <a:ext cx="324036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Schüler sollen Schuluniform tragen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4941987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5514141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14</a:t>
            </a:r>
            <a:endParaRPr lang="de-DE" sz="1600" dirty="0"/>
          </a:p>
        </p:txBody>
      </p:sp>
      <p:sp>
        <p:nvSpPr>
          <p:cNvPr id="23" name="Rechteck 22"/>
          <p:cNvSpPr/>
          <p:nvPr/>
        </p:nvSpPr>
        <p:spPr>
          <a:xfrm>
            <a:off x="6084168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6</a:t>
            </a:r>
            <a:endParaRPr lang="de-DE" sz="1600" dirty="0"/>
          </a:p>
        </p:txBody>
      </p:sp>
      <p:sp>
        <p:nvSpPr>
          <p:cNvPr id="24" name="Rechteck 23"/>
          <p:cNvSpPr/>
          <p:nvPr/>
        </p:nvSpPr>
        <p:spPr>
          <a:xfrm>
            <a:off x="32419" y="872183"/>
            <a:ext cx="8778205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95536" y="1268760"/>
            <a:ext cx="8424936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86924" y="1705000"/>
            <a:ext cx="8261540" cy="783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Lehrern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6924" y="2524522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Protokollant</a:t>
            </a:r>
            <a:endParaRPr lang="de-DE" sz="1600" dirty="0"/>
          </a:p>
        </p:txBody>
      </p:sp>
      <p:sp>
        <p:nvSpPr>
          <p:cNvPr id="32" name="Rechteck 31"/>
          <p:cNvSpPr/>
          <p:nvPr/>
        </p:nvSpPr>
        <p:spPr>
          <a:xfrm>
            <a:off x="2915816" y="2527104"/>
            <a:ext cx="146449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Konferenzleiter</a:t>
            </a:r>
            <a:endParaRPr lang="de-DE" sz="1600" dirty="0"/>
          </a:p>
        </p:txBody>
      </p:sp>
      <p:sp>
        <p:nvSpPr>
          <p:cNvPr id="33" name="Rechteck 32"/>
          <p:cNvSpPr/>
          <p:nvPr/>
        </p:nvSpPr>
        <p:spPr>
          <a:xfrm>
            <a:off x="4376936" y="2527104"/>
            <a:ext cx="48309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860032" y="2527104"/>
            <a:ext cx="48309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816788" y="2524521"/>
            <a:ext cx="193167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Konferenzdatum</a:t>
            </a:r>
            <a:endParaRPr lang="de-DE" sz="1600" dirty="0"/>
          </a:p>
        </p:txBody>
      </p:sp>
      <p:sp>
        <p:nvSpPr>
          <p:cNvPr id="36" name="Rechteck 35"/>
          <p:cNvSpPr/>
          <p:nvPr/>
        </p:nvSpPr>
        <p:spPr>
          <a:xfrm>
            <a:off x="410022" y="3068960"/>
            <a:ext cx="8424936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TOPs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29444" y="3107529"/>
            <a:ext cx="839102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38" name="Rechteck 37"/>
          <p:cNvSpPr/>
          <p:nvPr/>
        </p:nvSpPr>
        <p:spPr>
          <a:xfrm>
            <a:off x="424441" y="3429000"/>
            <a:ext cx="839603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91538" y="1307329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Protokolltyp</a:t>
            </a:r>
            <a:endParaRPr lang="de-DE" sz="1600" dirty="0"/>
          </a:p>
        </p:txBody>
      </p:sp>
      <p:sp>
        <p:nvSpPr>
          <p:cNvPr id="40" name="Rechteck 39"/>
          <p:cNvSpPr/>
          <p:nvPr/>
        </p:nvSpPr>
        <p:spPr>
          <a:xfrm>
            <a:off x="512481" y="1736351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Oliver Kaden</a:t>
            </a:r>
            <a:endParaRPr lang="de-DE" sz="1600" dirty="0"/>
          </a:p>
        </p:txBody>
      </p:sp>
      <p:sp>
        <p:nvSpPr>
          <p:cNvPr id="41" name="Rechteck 40"/>
          <p:cNvSpPr/>
          <p:nvPr/>
        </p:nvSpPr>
        <p:spPr>
          <a:xfrm>
            <a:off x="2245108" y="1736351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Micheal </a:t>
            </a:r>
            <a:r>
              <a:rPr lang="de-DE" sz="1600" dirty="0" err="1" smtClean="0"/>
              <a:t>Gede</a:t>
            </a:r>
            <a:endParaRPr lang="de-DE" sz="1600" dirty="0"/>
          </a:p>
        </p:txBody>
      </p:sp>
      <p:sp>
        <p:nvSpPr>
          <p:cNvPr id="42" name="Rechteck 41"/>
          <p:cNvSpPr/>
          <p:nvPr/>
        </p:nvSpPr>
        <p:spPr>
          <a:xfrm>
            <a:off x="3982274" y="1736351"/>
            <a:ext cx="476619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43" name="Rechteck 42"/>
          <p:cNvSpPr/>
          <p:nvPr/>
        </p:nvSpPr>
        <p:spPr>
          <a:xfrm>
            <a:off x="512481" y="2049486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Pascal </a:t>
            </a:r>
            <a:r>
              <a:rPr lang="de-DE" sz="1600" dirty="0" err="1" smtClean="0"/>
              <a:t>Gollnick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830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95536" y="1268760"/>
            <a:ext cx="8424936" cy="5256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91538" y="1307329"/>
            <a:ext cx="818491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Ergebnisprotokoll der Zeugniskonferenz vom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Konferenz Datum</a:t>
            </a:r>
            <a:endParaRPr lang="de-DE" sz="1600" dirty="0"/>
          </a:p>
        </p:txBody>
      </p:sp>
      <p:sp>
        <p:nvSpPr>
          <p:cNvPr id="28" name="Rechteck 27"/>
          <p:cNvSpPr/>
          <p:nvPr/>
        </p:nvSpPr>
        <p:spPr>
          <a:xfrm>
            <a:off x="486924" y="1705000"/>
            <a:ext cx="8261540" cy="715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			Liste von Lehrern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12481" y="1736351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Oliver Kaden</a:t>
            </a:r>
            <a:endParaRPr lang="de-DE" sz="1600" dirty="0"/>
          </a:p>
        </p:txBody>
      </p:sp>
      <p:sp>
        <p:nvSpPr>
          <p:cNvPr id="41" name="Rechteck 40"/>
          <p:cNvSpPr/>
          <p:nvPr/>
        </p:nvSpPr>
        <p:spPr>
          <a:xfrm>
            <a:off x="512481" y="2049486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Pascal </a:t>
            </a:r>
            <a:r>
              <a:rPr lang="de-DE" sz="1600" dirty="0" err="1" smtClean="0"/>
              <a:t>Gollnick</a:t>
            </a:r>
            <a:endParaRPr lang="de-DE" sz="1600" dirty="0"/>
          </a:p>
        </p:txBody>
      </p:sp>
      <p:sp>
        <p:nvSpPr>
          <p:cNvPr id="8" name="Rechteck 7"/>
          <p:cNvSpPr/>
          <p:nvPr/>
        </p:nvSpPr>
        <p:spPr>
          <a:xfrm>
            <a:off x="1926754" y="1779549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✓</a:t>
            </a:r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919911" y="2092684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✓</a:t>
            </a:r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249647" y="1737962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Michael </a:t>
            </a:r>
            <a:r>
              <a:rPr lang="de-DE" sz="1600" dirty="0" err="1" smtClean="0"/>
              <a:t>Gede</a:t>
            </a:r>
            <a:endParaRPr lang="de-DE" sz="1600" dirty="0"/>
          </a:p>
        </p:txBody>
      </p:sp>
      <p:sp>
        <p:nvSpPr>
          <p:cNvPr id="45" name="Rechteck 44"/>
          <p:cNvSpPr/>
          <p:nvPr/>
        </p:nvSpPr>
        <p:spPr>
          <a:xfrm>
            <a:off x="3663920" y="1781160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3097" y="2492896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Protokollant</a:t>
            </a:r>
            <a:endParaRPr lang="de-DE" sz="1600" dirty="0"/>
          </a:p>
        </p:txBody>
      </p:sp>
      <p:sp>
        <p:nvSpPr>
          <p:cNvPr id="47" name="Rechteck 46"/>
          <p:cNvSpPr/>
          <p:nvPr/>
        </p:nvSpPr>
        <p:spPr>
          <a:xfrm>
            <a:off x="7207796" y="1307929"/>
            <a:ext cx="146449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Konferenzleiter</a:t>
            </a:r>
            <a:endParaRPr lang="de-DE" sz="1600" dirty="0"/>
          </a:p>
        </p:txBody>
      </p:sp>
      <p:sp>
        <p:nvSpPr>
          <p:cNvPr id="48" name="Rechteck 47"/>
          <p:cNvSpPr/>
          <p:nvPr/>
        </p:nvSpPr>
        <p:spPr>
          <a:xfrm>
            <a:off x="2249647" y="2059433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Lars </a:t>
            </a:r>
            <a:r>
              <a:rPr lang="de-DE" sz="1600" dirty="0" err="1" smtClean="0"/>
              <a:t>Tenbrock</a:t>
            </a:r>
            <a:endParaRPr lang="de-DE" sz="1600" dirty="0"/>
          </a:p>
        </p:txBody>
      </p:sp>
      <p:sp>
        <p:nvSpPr>
          <p:cNvPr id="49" name="Rechteck 48"/>
          <p:cNvSpPr/>
          <p:nvPr/>
        </p:nvSpPr>
        <p:spPr>
          <a:xfrm>
            <a:off x="3657077" y="2102631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✓</a:t>
            </a:r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512481" y="2935796"/>
            <a:ext cx="8261540" cy="2437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Gruppe von TOP – Beschreibung – Beschluss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557054" y="2968863"/>
            <a:ext cx="81914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Titel</a:t>
            </a:r>
            <a:endParaRPr lang="de-DE" sz="1600" dirty="0"/>
          </a:p>
        </p:txBody>
      </p:sp>
      <p:sp>
        <p:nvSpPr>
          <p:cNvPr id="52" name="Rechteck 51"/>
          <p:cNvSpPr/>
          <p:nvPr/>
        </p:nvSpPr>
        <p:spPr>
          <a:xfrm>
            <a:off x="557055" y="3300169"/>
            <a:ext cx="8191408" cy="6233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Beschreibung</a:t>
            </a:r>
            <a:endParaRPr lang="de-DE" sz="1600" dirty="0"/>
          </a:p>
        </p:txBody>
      </p:sp>
      <p:sp>
        <p:nvSpPr>
          <p:cNvPr id="53" name="Rechteck 52"/>
          <p:cNvSpPr/>
          <p:nvPr/>
        </p:nvSpPr>
        <p:spPr>
          <a:xfrm>
            <a:off x="1956134" y="4001347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✓</a:t>
            </a:r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57055" y="3966483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Beschlossen</a:t>
            </a:r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550012" y="4282253"/>
            <a:ext cx="8198451" cy="6233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Beschluss</a:t>
            </a:r>
            <a:endParaRPr lang="de-DE" sz="1600" dirty="0"/>
          </a:p>
        </p:txBody>
      </p:sp>
      <p:sp>
        <p:nvSpPr>
          <p:cNvPr id="56" name="Rechteck 55"/>
          <p:cNvSpPr/>
          <p:nvPr/>
        </p:nvSpPr>
        <p:spPr>
          <a:xfrm>
            <a:off x="557055" y="4907225"/>
            <a:ext cx="9906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Dafür</a:t>
            </a:r>
            <a:endParaRPr lang="de-DE" sz="1600" dirty="0"/>
          </a:p>
        </p:txBody>
      </p:sp>
      <p:sp>
        <p:nvSpPr>
          <p:cNvPr id="57" name="Rechteck 56"/>
          <p:cNvSpPr/>
          <p:nvPr/>
        </p:nvSpPr>
        <p:spPr>
          <a:xfrm>
            <a:off x="1546945" y="4905615"/>
            <a:ext cx="9906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Dagegen</a:t>
            </a:r>
            <a:endParaRPr lang="de-DE" sz="1600" dirty="0"/>
          </a:p>
        </p:txBody>
      </p:sp>
      <p:sp>
        <p:nvSpPr>
          <p:cNvPr id="58" name="Rechteck 57"/>
          <p:cNvSpPr/>
          <p:nvPr/>
        </p:nvSpPr>
        <p:spPr>
          <a:xfrm>
            <a:off x="2537554" y="4907885"/>
            <a:ext cx="9906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Enthalten</a:t>
            </a:r>
            <a:endParaRPr lang="de-DE" sz="1600" dirty="0"/>
          </a:p>
        </p:txBody>
      </p:sp>
      <p:sp>
        <p:nvSpPr>
          <p:cNvPr id="68" name="Rechteck 67"/>
          <p:cNvSpPr/>
          <p:nvPr/>
        </p:nvSpPr>
        <p:spPr>
          <a:xfrm>
            <a:off x="511662" y="5488457"/>
            <a:ext cx="8261540" cy="617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Gruppe von TOP – Beschreibung – Beschluss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" name="Auf der gleichen Seite des Rechtecks liegende Ecken abrunden 1"/>
          <p:cNvSpPr/>
          <p:nvPr/>
        </p:nvSpPr>
        <p:spPr>
          <a:xfrm rot="10800000">
            <a:off x="408692" y="1168599"/>
            <a:ext cx="4062528" cy="360040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1475656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6380" y="11817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anlegen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6822" y="1168598"/>
            <a:ext cx="13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Gruppen anlegen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2771800" y="11685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Gruppen zuweisen</a:t>
            </a:r>
            <a:endParaRPr lang="de-DE" sz="1200" dirty="0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2771800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95536" y="1628800"/>
            <a:ext cx="842493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Lehrern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31955" y="1631650"/>
            <a:ext cx="1547757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Vorname</a:t>
            </a:r>
            <a:endParaRPr lang="de-DE" sz="1600" dirty="0"/>
          </a:p>
        </p:txBody>
      </p:sp>
      <p:sp>
        <p:nvSpPr>
          <p:cNvPr id="51" name="Rechteck 50"/>
          <p:cNvSpPr/>
          <p:nvPr/>
        </p:nvSpPr>
        <p:spPr>
          <a:xfrm>
            <a:off x="1989827" y="1631650"/>
            <a:ext cx="1574061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Nachname</a:t>
            </a:r>
            <a:endParaRPr lang="de-DE" sz="1600" dirty="0"/>
          </a:p>
        </p:txBody>
      </p:sp>
      <p:sp>
        <p:nvSpPr>
          <p:cNvPr id="52" name="Rechteck 51"/>
          <p:cNvSpPr/>
          <p:nvPr/>
        </p:nvSpPr>
        <p:spPr>
          <a:xfrm>
            <a:off x="3571503" y="1628800"/>
            <a:ext cx="2368649" cy="42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Email</a:t>
            </a:r>
            <a:endParaRPr lang="de-DE" sz="1600" dirty="0"/>
          </a:p>
        </p:txBody>
      </p:sp>
      <p:sp>
        <p:nvSpPr>
          <p:cNvPr id="53" name="Rechteck 52"/>
          <p:cNvSpPr/>
          <p:nvPr/>
        </p:nvSpPr>
        <p:spPr>
          <a:xfrm>
            <a:off x="5955356" y="1631650"/>
            <a:ext cx="1424956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Benutzername</a:t>
            </a:r>
            <a:endParaRPr lang="de-DE" sz="1600" dirty="0"/>
          </a:p>
        </p:txBody>
      </p:sp>
      <p:sp>
        <p:nvSpPr>
          <p:cNvPr id="54" name="Rechteck 53"/>
          <p:cNvSpPr/>
          <p:nvPr/>
        </p:nvSpPr>
        <p:spPr>
          <a:xfrm>
            <a:off x="7393767" y="1628800"/>
            <a:ext cx="1061459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Passwort</a:t>
            </a:r>
            <a:endParaRPr lang="de-DE" sz="1600" dirty="0"/>
          </a:p>
        </p:txBody>
      </p:sp>
      <p:sp>
        <p:nvSpPr>
          <p:cNvPr id="55" name="Rechteck 54"/>
          <p:cNvSpPr/>
          <p:nvPr/>
        </p:nvSpPr>
        <p:spPr>
          <a:xfrm>
            <a:off x="426622" y="2057822"/>
            <a:ext cx="155309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Oliver</a:t>
            </a:r>
            <a:endParaRPr lang="de-DE" sz="1600" dirty="0"/>
          </a:p>
        </p:txBody>
      </p:sp>
      <p:sp>
        <p:nvSpPr>
          <p:cNvPr id="56" name="Rechteck 55"/>
          <p:cNvSpPr/>
          <p:nvPr/>
        </p:nvSpPr>
        <p:spPr>
          <a:xfrm>
            <a:off x="1989827" y="2060672"/>
            <a:ext cx="1574061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Kaden</a:t>
            </a:r>
            <a:endParaRPr lang="de-DE" sz="1600" dirty="0"/>
          </a:p>
        </p:txBody>
      </p:sp>
      <p:sp>
        <p:nvSpPr>
          <p:cNvPr id="57" name="Rechteck 56"/>
          <p:cNvSpPr/>
          <p:nvPr/>
        </p:nvSpPr>
        <p:spPr>
          <a:xfrm>
            <a:off x="3571504" y="2056309"/>
            <a:ext cx="236864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fia63kaden@gso-koeln.de</a:t>
            </a:r>
            <a:endParaRPr lang="de-DE" sz="1600" dirty="0"/>
          </a:p>
        </p:txBody>
      </p:sp>
      <p:sp>
        <p:nvSpPr>
          <p:cNvPr id="58" name="Rechteck 57"/>
          <p:cNvSpPr/>
          <p:nvPr/>
        </p:nvSpPr>
        <p:spPr>
          <a:xfrm>
            <a:off x="5955357" y="2059159"/>
            <a:ext cx="1434895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OK</a:t>
            </a:r>
            <a:endParaRPr lang="de-DE" sz="1600" dirty="0"/>
          </a:p>
        </p:txBody>
      </p:sp>
      <p:sp>
        <p:nvSpPr>
          <p:cNvPr id="59" name="Rechteck 58"/>
          <p:cNvSpPr/>
          <p:nvPr/>
        </p:nvSpPr>
        <p:spPr>
          <a:xfrm>
            <a:off x="7393768" y="2059159"/>
            <a:ext cx="106145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•••••••</a:t>
            </a:r>
            <a:endParaRPr lang="de-DE" sz="1600" dirty="0"/>
          </a:p>
        </p:txBody>
      </p:sp>
      <p:sp>
        <p:nvSpPr>
          <p:cNvPr id="60" name="Rechteck 59"/>
          <p:cNvSpPr/>
          <p:nvPr/>
        </p:nvSpPr>
        <p:spPr>
          <a:xfrm>
            <a:off x="431955" y="2377780"/>
            <a:ext cx="837346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8455226" y="2060672"/>
            <a:ext cx="344928" cy="3096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61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540" y="215270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hteck 63"/>
          <p:cNvSpPr/>
          <p:nvPr/>
        </p:nvSpPr>
        <p:spPr>
          <a:xfrm>
            <a:off x="8455227" y="1631649"/>
            <a:ext cx="346364" cy="416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997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" name="Auf der gleichen Seite des Rechtecks liegende Ecken abrunden 1"/>
          <p:cNvSpPr/>
          <p:nvPr/>
        </p:nvSpPr>
        <p:spPr>
          <a:xfrm rot="10800000">
            <a:off x="408692" y="1168599"/>
            <a:ext cx="4062528" cy="360040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1475656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6380" y="11817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anlegen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6822" y="1168598"/>
            <a:ext cx="13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Gruppen anlegen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2771800" y="11685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Gruppen zuweisen</a:t>
            </a:r>
            <a:endParaRPr lang="de-DE" sz="1200" dirty="0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2771800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95536" y="1628800"/>
            <a:ext cx="842493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Gruppen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31954" y="1631650"/>
            <a:ext cx="2915909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Name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3347864" y="1628800"/>
            <a:ext cx="510736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Verteilermail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426621" y="2057822"/>
            <a:ext cx="29159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FIA63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3347864" y="2057822"/>
            <a:ext cx="510736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fia63@gso-koeln.de</a:t>
            </a:r>
            <a:endParaRPr lang="de-DE" sz="1600" dirty="0"/>
          </a:p>
        </p:txBody>
      </p:sp>
      <p:sp>
        <p:nvSpPr>
          <p:cNvPr id="28" name="Rechteck 27"/>
          <p:cNvSpPr/>
          <p:nvPr/>
        </p:nvSpPr>
        <p:spPr>
          <a:xfrm>
            <a:off x="431955" y="2377780"/>
            <a:ext cx="837346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455226" y="2060672"/>
            <a:ext cx="344928" cy="3096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31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540" y="215270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8455227" y="1631649"/>
            <a:ext cx="346364" cy="416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701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9146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" name="Auf der gleichen Seite des Rechtecks liegende Ecken abrunden 1"/>
          <p:cNvSpPr/>
          <p:nvPr/>
        </p:nvSpPr>
        <p:spPr>
          <a:xfrm rot="10800000">
            <a:off x="408692" y="1168599"/>
            <a:ext cx="4062528" cy="360040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1475656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6380" y="11817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anlegen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6822" y="1168598"/>
            <a:ext cx="13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Gruppen anlegen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2771800" y="11685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Gruppen zuweisen</a:t>
            </a:r>
            <a:endParaRPr lang="de-DE" sz="1200" dirty="0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2771800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10583" y="1585420"/>
            <a:ext cx="1267334" cy="287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48486" y="1628800"/>
            <a:ext cx="947761" cy="190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Gruppen</a:t>
            </a:r>
            <a:endParaRPr lang="de-DE" dirty="0"/>
          </a:p>
        </p:txBody>
      </p:sp>
      <p:sp>
        <p:nvSpPr>
          <p:cNvPr id="38" name="Pfeil nach unten 37"/>
          <p:cNvSpPr/>
          <p:nvPr/>
        </p:nvSpPr>
        <p:spPr>
          <a:xfrm>
            <a:off x="1490965" y="1673197"/>
            <a:ext cx="83418" cy="1119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96379" y="2016733"/>
            <a:ext cx="8409881" cy="1916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Lehrern aus der gewählten Gruppe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5617986" y="2039746"/>
            <a:ext cx="173981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17281" y="2039595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Oliver Kaden</a:t>
            </a:r>
            <a:endParaRPr lang="de-DE" sz="1600" dirty="0"/>
          </a:p>
        </p:txBody>
      </p:sp>
      <p:pic>
        <p:nvPicPr>
          <p:cNvPr id="60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49" y="213365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hteck 63"/>
          <p:cNvSpPr/>
          <p:nvPr/>
        </p:nvSpPr>
        <p:spPr>
          <a:xfrm>
            <a:off x="2132701" y="2039595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Michael </a:t>
            </a:r>
            <a:r>
              <a:rPr lang="de-DE" sz="1600" dirty="0" err="1" smtClean="0"/>
              <a:t>Gede</a:t>
            </a:r>
            <a:endParaRPr lang="de-DE" sz="1600" dirty="0"/>
          </a:p>
        </p:txBody>
      </p:sp>
      <p:pic>
        <p:nvPicPr>
          <p:cNvPr id="65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69" y="213365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hteck 65"/>
          <p:cNvSpPr/>
          <p:nvPr/>
        </p:nvSpPr>
        <p:spPr>
          <a:xfrm>
            <a:off x="3880820" y="2039595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Pascal </a:t>
            </a:r>
            <a:r>
              <a:rPr lang="de-DE" sz="1600" dirty="0" err="1" smtClean="0"/>
              <a:t>Gollnick</a:t>
            </a:r>
            <a:endParaRPr lang="de-DE" sz="1600" dirty="0"/>
          </a:p>
        </p:txBody>
      </p:sp>
      <p:pic>
        <p:nvPicPr>
          <p:cNvPr id="67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88" y="213365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/>
          <p:cNvSpPr/>
          <p:nvPr/>
        </p:nvSpPr>
        <p:spPr>
          <a:xfrm>
            <a:off x="5666655" y="2061885"/>
            <a:ext cx="1267334" cy="287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704558" y="2105265"/>
            <a:ext cx="947761" cy="190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Lehrer</a:t>
            </a:r>
            <a:endParaRPr lang="de-DE" dirty="0"/>
          </a:p>
        </p:txBody>
      </p:sp>
      <p:sp>
        <p:nvSpPr>
          <p:cNvPr id="32" name="Pfeil nach unten 31"/>
          <p:cNvSpPr/>
          <p:nvPr/>
        </p:nvSpPr>
        <p:spPr>
          <a:xfrm>
            <a:off x="6747037" y="2149662"/>
            <a:ext cx="83418" cy="1119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Bildschirmpräsentation (4:3)</PresentationFormat>
  <Paragraphs>162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Moorhuhn</dc:creator>
  <cp:lastModifiedBy>Oliver Kaden</cp:lastModifiedBy>
  <cp:revision>33</cp:revision>
  <dcterms:created xsi:type="dcterms:W3CDTF">2018-11-13T09:58:00Z</dcterms:created>
  <dcterms:modified xsi:type="dcterms:W3CDTF">2018-11-16T11:38:21Z</dcterms:modified>
</cp:coreProperties>
</file>