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70" r:id="rId3"/>
    <p:sldId id="265" r:id="rId4"/>
    <p:sldId id="266" r:id="rId5"/>
    <p:sldId id="263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B54C7-C832-46E6-B2EB-5A0403369FF4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262DB-C215-47D5-8C19-CDD2E9E21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59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TOP = </a:t>
            </a:r>
            <a:r>
              <a:rPr lang="de-DE" dirty="0" err="1" smtClean="0"/>
              <a:t>TagesOrdnungsPunkt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262DB-C215-47D5-8C19-CDD2E9E2146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9158-4ECD-8C87-B0ADE2DD6D80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4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9158-4ECD-8C87-B0ADE2DD6D80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59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9158-4ECD-8C87-B0ADE2DD6D80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5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9158-4ECD-8C87-B0ADE2DD6D80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8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9158-4ECD-8C87-B0ADE2DD6D80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23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9158-4ECD-8C87-B0ADE2DD6D80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96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9158-4ECD-8C87-B0ADE2DD6D80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20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9158-4ECD-8C87-B0ADE2DD6D80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2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9158-4ECD-8C87-B0ADE2DD6D80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57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9158-4ECD-8C87-B0ADE2DD6D80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37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9158-4ECD-8C87-B0ADE2DD6D80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09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6269-9158-4ECD-8C87-B0ADE2DD6D80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9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0" y="1251172"/>
            <a:ext cx="8908520" cy="513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Aktivitätsdiagramm (Ausschnitt)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18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Sequenzdiagramm (Ausschnitt)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196752"/>
            <a:ext cx="7848600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6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7" y="1556792"/>
            <a:ext cx="9111068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Soll-Ist-Vergleich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4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Was wurde getestet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Testdaten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in Datenbank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Lehrer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Protokolle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Gruppen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TOPs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de-DE" dirty="0" smtClean="0">
              <a:solidFill>
                <a:sysClr val="windowText" lastClr="000000"/>
              </a:solidFill>
              <a:latin typeface="Calibri Ligh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de-DE" dirty="0">
              <a:solidFill>
                <a:sysClr val="windowText" lastClr="000000"/>
              </a:solidFill>
              <a:latin typeface="Calibri Light"/>
            </a:endParaRPr>
          </a:p>
          <a:p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Zugriff von überall</a:t>
            </a:r>
          </a:p>
          <a:p>
            <a:pPr lvl="1"/>
            <a:r>
              <a:rPr lang="de-DE" sz="2800" dirty="0" smtClean="0">
                <a:solidFill>
                  <a:sysClr val="windowText" lastClr="000000"/>
                </a:solidFill>
                <a:latin typeface="Calibri Light"/>
              </a:rPr>
              <a:t>Zuhause, Windows</a:t>
            </a:r>
            <a:endParaRPr lang="de-DE" dirty="0">
              <a:solidFill>
                <a:sysClr val="windowText" lastClr="000000"/>
              </a:solidFill>
              <a:latin typeface="Calibri Light"/>
            </a:endParaRPr>
          </a:p>
          <a:p>
            <a:pPr lvl="1"/>
            <a:r>
              <a:rPr lang="de-DE" dirty="0">
                <a:solidFill>
                  <a:sysClr val="windowText" lastClr="000000"/>
                </a:solidFill>
                <a:latin typeface="Calibri Light"/>
              </a:rPr>
              <a:t>Zuhause, </a:t>
            </a:r>
            <a:r>
              <a:rPr lang="de-DE" dirty="0" smtClean="0">
                <a:solidFill>
                  <a:sysClr val="windowText" lastClr="000000"/>
                </a:solidFill>
                <a:latin typeface="Calibri Light"/>
              </a:rPr>
              <a:t>Linux</a:t>
            </a:r>
            <a:endParaRPr lang="de-DE" sz="2800" dirty="0" smtClean="0">
              <a:solidFill>
                <a:sysClr val="windowText" lastClr="000000"/>
              </a:solidFill>
              <a:latin typeface="Calibri Light"/>
            </a:endParaRPr>
          </a:p>
          <a:p>
            <a:pPr lvl="1"/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Schule, Windows</a:t>
            </a:r>
          </a:p>
          <a:p>
            <a:pPr lvl="1"/>
            <a:r>
              <a:rPr lang="de-DE" sz="2800" dirty="0" smtClean="0">
                <a:solidFill>
                  <a:sysClr val="windowText" lastClr="000000"/>
                </a:solidFill>
                <a:latin typeface="Calibri Light"/>
              </a:rPr>
              <a:t>Unterwegs, </a:t>
            </a:r>
            <a:r>
              <a:rPr lang="de-DE" sz="2800" dirty="0" err="1" smtClean="0">
                <a:solidFill>
                  <a:sysClr val="windowText" lastClr="000000"/>
                </a:solidFill>
                <a:latin typeface="Calibri Light"/>
              </a:rPr>
              <a:t>Android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</a:p>
          <a:p>
            <a:pPr lvl="1"/>
            <a:r>
              <a:rPr lang="de-DE" dirty="0" smtClean="0">
                <a:solidFill>
                  <a:sysClr val="windowText" lastClr="000000"/>
                </a:solidFill>
                <a:latin typeface="Calibri Light"/>
              </a:rPr>
              <a:t>Unterwegs, </a:t>
            </a:r>
            <a:r>
              <a:rPr lang="de-DE" dirty="0" err="1" smtClean="0">
                <a:solidFill>
                  <a:sysClr val="windowText" lastClr="000000"/>
                </a:solidFill>
                <a:latin typeface="Calibri Light"/>
              </a:rPr>
              <a:t>iOS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4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Fazit</a:t>
            </a:r>
            <a:endParaRPr lang="de-DE" dirty="0"/>
          </a:p>
        </p:txBody>
      </p:sp>
      <p:pic>
        <p:nvPicPr>
          <p:cNvPr id="5" name="Grafik 4" descr="darts-155726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2071678"/>
            <a:ext cx="2357454" cy="261133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643042" y="4357694"/>
            <a:ext cx="4143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chemeClr val="accent1"/>
              </a:buClr>
            </a:pPr>
            <a:r>
              <a:rPr lang="de-DE" sz="900" dirty="0" smtClean="0"/>
              <a:t>pixabay.com (Copyright freie Bilder)</a:t>
            </a:r>
            <a:endParaRPr lang="de-DE" sz="900" dirty="0" smtClean="0">
              <a:latin typeface="+mn-lt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500166" y="2500306"/>
            <a:ext cx="8229600" cy="341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de-DE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Zielerreichung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de-DE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Gewonnene Kenntnisse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8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Bildschirmpräsentation 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Georg-Simon-Ohm 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Kaden</dc:creator>
  <cp:lastModifiedBy>Oliver Kaden</cp:lastModifiedBy>
  <cp:revision>6</cp:revision>
  <dcterms:created xsi:type="dcterms:W3CDTF">2018-11-22T07:12:11Z</dcterms:created>
  <dcterms:modified xsi:type="dcterms:W3CDTF">2018-11-22T07:49:56Z</dcterms:modified>
</cp:coreProperties>
</file>