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54C7-C832-46E6-B2EB-5A0403369FF4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62DB-C215-47D5-8C19-CDD2E9E21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59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262DB-C215-47D5-8C19-CDD2E9E214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66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80134115-199A-4982-BD53-2246CA16C072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0AEA-A842-4A5A-BB07-8F93FC8DDBC7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F23D3-C855-4A7E-8EA0-EC67C0A606D7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7E60-25D4-4ADD-9AAB-2EB33DD8278C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881E-A892-423F-ACA2-A5273C3FC065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6F2C-9DF1-431C-9895-2343482E4A96}" type="datetime1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E0BF-FD21-4827-AB41-20243076D8AF}" type="datetime1">
              <a:rPr lang="de-DE" smtClean="0"/>
              <a:t>22.11.2018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B476-BF9C-4532-B218-0659991218A7}" type="datetime1">
              <a:rPr lang="de-DE" smtClean="0"/>
              <a:t>22.11.2018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3704-23A3-4CBB-8C15-5FFFFF2192F5}" type="datetime1">
              <a:rPr lang="de-DE" smtClean="0"/>
              <a:t>22.11.2018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E7195697-50E6-4880-8525-5DE1BFC921C9}" type="datetime1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2D7A1A80-2409-4B6B-ACCD-A6738CCA2571}" type="datetime1">
              <a:rPr lang="de-DE" smtClean="0"/>
              <a:t>22.11.2018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684EF82-5A3F-49EE-AE36-1D99B62E646E}" type="datetime1">
              <a:rPr lang="de-DE" smtClean="0"/>
              <a:t>22.11.2018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E5C08A9-E730-4E67-A85A-88903A30B32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7201" y="1031427"/>
            <a:ext cx="5723468" cy="1828090"/>
          </a:xfrm>
        </p:spPr>
        <p:txBody>
          <a:bodyPr>
            <a:normAutofit/>
          </a:bodyPr>
          <a:lstStyle/>
          <a:p>
            <a:r>
              <a:rPr lang="de-DE" sz="3600" b="1" dirty="0" smtClean="0">
                <a:latin typeface="Century Gothic" pitchFamily="34" charset="0"/>
              </a:rPr>
              <a:t>Protokoll </a:t>
            </a:r>
            <a:r>
              <a:rPr lang="de-DE" sz="3600" b="1" dirty="0" smtClean="0">
                <a:latin typeface="Century Gothic" pitchFamily="34" charset="0"/>
              </a:rPr>
              <a:t>und Beschluss Anwendung</a:t>
            </a:r>
            <a:endParaRPr lang="de-DE" sz="3600" b="1" dirty="0">
              <a:latin typeface="Century Gothic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27200" y="3284984"/>
            <a:ext cx="5712179" cy="223224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Rockwell" pitchFamily="18" charset="0"/>
              </a:rPr>
              <a:t>Gruppe 3:</a:t>
            </a: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Michael Gede</a:t>
            </a: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Pascal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Gollnick</a:t>
            </a: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Oliver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Kaden</a:t>
            </a: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Lars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latin typeface="Rockwell" pitchFamily="18" charset="0"/>
              </a:rPr>
              <a:t>Tenbrock</a:t>
            </a:r>
            <a:endParaRPr lang="de-DE" dirty="0">
              <a:solidFill>
                <a:schemeClr val="accent3">
                  <a:lumMod val="75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Soll-Ist-Vergleich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82" y="1702696"/>
            <a:ext cx="7563038" cy="410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latin typeface="Century Gothic" pitchFamily="34" charset="0"/>
              </a:rPr>
              <a:t>Was wurde </a:t>
            </a:r>
            <a:r>
              <a:rPr lang="de-DE" b="1" dirty="0" smtClean="0">
                <a:latin typeface="Century Gothic" pitchFamily="34" charset="0"/>
              </a:rPr>
              <a:t>getestet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971600" y="1883101"/>
            <a:ext cx="7200800" cy="396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Testdaten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 </a:t>
            </a:r>
            <a:r>
              <a:rPr kumimoji="0" lang="de-DE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in Datenbank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sz="2400" dirty="0">
              <a:solidFill>
                <a:sysClr val="windowText" lastClr="000000"/>
              </a:solidFill>
              <a:latin typeface="Rockwell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itchFamily="18" charset="0"/>
            </a:endParaRPr>
          </a:p>
          <a:p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Zugriff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von überall</a:t>
            </a:r>
          </a:p>
          <a:p>
            <a:pPr lvl="1"/>
            <a:r>
              <a:rPr lang="de-DE" sz="2400" dirty="0" smtClean="0">
                <a:solidFill>
                  <a:sysClr val="windowText" lastClr="000000"/>
                </a:solidFill>
                <a:latin typeface="Rockwell" pitchFamily="18" charset="0"/>
              </a:rPr>
              <a:t>Zuhause, Windows</a:t>
            </a:r>
            <a:endParaRPr lang="de-DE" sz="2400" dirty="0">
              <a:solidFill>
                <a:sysClr val="windowText" lastClr="000000"/>
              </a:solidFill>
              <a:latin typeface="Rockwell" pitchFamily="18" charset="0"/>
            </a:endParaRPr>
          </a:p>
          <a:p>
            <a:pPr lvl="1"/>
            <a:r>
              <a:rPr lang="de-DE" sz="2400" dirty="0">
                <a:solidFill>
                  <a:sysClr val="windowText" lastClr="000000"/>
                </a:solidFill>
                <a:latin typeface="Rockwell" pitchFamily="18" charset="0"/>
              </a:rPr>
              <a:t>Zuhause, </a:t>
            </a:r>
            <a:r>
              <a:rPr lang="de-DE" sz="2400" dirty="0" smtClean="0">
                <a:solidFill>
                  <a:sysClr val="windowText" lastClr="000000"/>
                </a:solidFill>
                <a:latin typeface="Rockwell" pitchFamily="18" charset="0"/>
              </a:rPr>
              <a:t>Linux</a:t>
            </a:r>
          </a:p>
          <a:p>
            <a:pPr lvl="1"/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Schule, Windows</a:t>
            </a:r>
          </a:p>
          <a:p>
            <a:pPr lvl="1"/>
            <a:r>
              <a:rPr lang="de-DE" sz="2400" dirty="0" smtClean="0">
                <a:solidFill>
                  <a:sysClr val="windowText" lastClr="000000"/>
                </a:solidFill>
                <a:latin typeface="Rockwell" pitchFamily="18" charset="0"/>
              </a:rPr>
              <a:t>Unterwegs</a:t>
            </a:r>
            <a:r>
              <a:rPr lang="de-DE" sz="2400" dirty="0" smtClean="0">
                <a:solidFill>
                  <a:sysClr val="windowText" lastClr="000000"/>
                </a:solidFill>
                <a:latin typeface="Rockwell" pitchFamily="18" charset="0"/>
              </a:rPr>
              <a:t>, Android</a:t>
            </a:r>
            <a:r>
              <a:rPr lang="de-DE" sz="2400" dirty="0" smtClean="0">
                <a:solidFill>
                  <a:sysClr val="windowText" lastClr="000000"/>
                </a:solidFill>
                <a:latin typeface="Rockwell" pitchFamily="18" charset="0"/>
              </a:rPr>
              <a:t> &amp; 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ockwell" pitchFamily="18" charset="0"/>
              </a:rPr>
              <a:t>iOS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Fazit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 numCol="2"/>
          <a:lstStyle/>
          <a:p>
            <a:endParaRPr lang="de-DE" dirty="0" smtClean="0">
              <a:latin typeface="Rockwell" pitchFamily="18" charset="0"/>
            </a:endParaRPr>
          </a:p>
          <a:p>
            <a:endParaRPr lang="de-DE" dirty="0">
              <a:latin typeface="Rockwell" pitchFamily="18" charset="0"/>
            </a:endParaRPr>
          </a:p>
          <a:p>
            <a:endParaRPr lang="de-DE" dirty="0" smtClean="0">
              <a:latin typeface="Rockwell" pitchFamily="18" charset="0"/>
            </a:endParaRPr>
          </a:p>
          <a:p>
            <a:endParaRPr lang="de-DE" dirty="0">
              <a:latin typeface="Rockwell" pitchFamily="18" charset="0"/>
            </a:endParaRPr>
          </a:p>
          <a:p>
            <a:endParaRPr lang="de-DE" dirty="0" smtClean="0">
              <a:latin typeface="Rockwell" pitchFamily="18" charset="0"/>
            </a:endParaRPr>
          </a:p>
          <a:p>
            <a:endParaRPr lang="de-DE" dirty="0">
              <a:latin typeface="Rockwell" pitchFamily="18" charset="0"/>
            </a:endParaRPr>
          </a:p>
          <a:p>
            <a:endParaRPr lang="de-DE" dirty="0" smtClean="0">
              <a:latin typeface="Rockwell" pitchFamily="18" charset="0"/>
            </a:endParaRPr>
          </a:p>
          <a:p>
            <a:endParaRPr lang="de-DE" dirty="0">
              <a:latin typeface="Rockwell" pitchFamily="18" charset="0"/>
            </a:endParaRPr>
          </a:p>
          <a:p>
            <a:r>
              <a:rPr lang="de-DE" dirty="0" smtClean="0">
                <a:latin typeface="Rockwell" pitchFamily="18" charset="0"/>
              </a:rPr>
              <a:t>Zielerreichung</a:t>
            </a:r>
          </a:p>
          <a:p>
            <a:r>
              <a:rPr lang="de-DE" dirty="0" smtClean="0">
                <a:latin typeface="Rockwell" pitchFamily="18" charset="0"/>
              </a:rPr>
              <a:t>Gewonnene Kenntnisse</a:t>
            </a:r>
            <a:endParaRPr lang="de-DE" dirty="0" smtClean="0">
              <a:latin typeface="Rockwell" pitchFamily="18" charset="0"/>
            </a:endParaRPr>
          </a:p>
        </p:txBody>
      </p:sp>
      <p:pic>
        <p:nvPicPr>
          <p:cNvPr id="6" name="Grafik 5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071678"/>
            <a:ext cx="2357454" cy="261133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643042" y="4357694"/>
            <a:ext cx="4143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1000" dirty="0" smtClean="0">
                <a:latin typeface="Arial" pitchFamily="34" charset="0"/>
                <a:cs typeface="Arial" pitchFamily="34" charset="0"/>
              </a:rPr>
              <a:t>pixabay.com (Copyright freie Bilder)</a:t>
            </a:r>
            <a:endParaRPr lang="de-DE" sz="1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9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Inhaltsverzeichnis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>
                <a:latin typeface="Rockwell" pitchFamily="18" charset="0"/>
              </a:rPr>
              <a:t>Projektvorstellung</a:t>
            </a:r>
            <a:endParaRPr lang="de-DE" dirty="0"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Analyse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Projektplanung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>
                <a:latin typeface="Rockwell" pitchFamily="18" charset="0"/>
              </a:rPr>
              <a:t>Entwurfsphase</a:t>
            </a:r>
            <a:endParaRPr lang="de-DE" dirty="0">
              <a:latin typeface="Rockwell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Testphase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Nutzung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>
                <a:latin typeface="Rockwell" pitchFamily="18" charset="0"/>
              </a:rPr>
              <a:t>Fazit</a:t>
            </a:r>
            <a:endParaRPr lang="de-DE" dirty="0">
              <a:latin typeface="Rockwell" pitchFamily="18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5809152"/>
            <a:ext cx="1131945" cy="365125"/>
          </a:xfrm>
        </p:spPr>
        <p:txBody>
          <a:bodyPr/>
          <a:lstStyle/>
          <a:p>
            <a:fld id="{7E5C08A9-E730-4E67-A85A-88903A30B32B}" type="slidenum">
              <a:rPr lang="de-DE" sz="1600" smtClean="0">
                <a:latin typeface="Arial" pitchFamily="34" charset="0"/>
                <a:cs typeface="Arial" pitchFamily="34" charset="0"/>
              </a:rPr>
              <a:t>2</a:t>
            </a:fld>
            <a:r>
              <a:rPr lang="de-DE" sz="1600" dirty="0" smtClean="0">
                <a:latin typeface="Arial" pitchFamily="34" charset="0"/>
                <a:cs typeface="Arial" pitchFamily="34" charset="0"/>
              </a:rPr>
              <a:t> von 12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Das Projekt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 smtClean="0">
                <a:latin typeface="Rockwell" pitchFamily="18" charset="0"/>
              </a:rPr>
              <a:t>Entwicklung einer Protokoll und Beschluss </a:t>
            </a:r>
            <a:r>
              <a:rPr lang="de-DE" dirty="0" smtClean="0">
                <a:latin typeface="Rockwell" pitchFamily="18" charset="0"/>
              </a:rPr>
              <a:t>Anwendung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>
                <a:latin typeface="Rockwell" pitchFamily="18" charset="0"/>
              </a:rPr>
              <a:t>Es sollen </a:t>
            </a:r>
            <a:endParaRPr lang="de-DE" dirty="0" smtClean="0">
              <a:latin typeface="Rockwell" pitchFamily="18" charset="0"/>
            </a:endParaRPr>
          </a:p>
          <a:p>
            <a:endParaRPr lang="de-DE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Ermittlung des Ist-Zustandes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latin typeface="Rockwell" pitchFamily="18" charset="0"/>
              </a:rPr>
              <a:t>Anforderung wurden dem </a:t>
            </a:r>
            <a:r>
              <a:rPr lang="de-DE" dirty="0" smtClean="0">
                <a:latin typeface="Rockwell" pitchFamily="18" charset="0"/>
              </a:rPr>
              <a:t>Lastenheft</a:t>
            </a:r>
            <a:endParaRPr lang="de-DE" dirty="0"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Zeitplanung</a:t>
            </a:r>
            <a:endParaRPr lang="de-DE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397843"/>
              </p:ext>
            </p:extLst>
          </p:nvPr>
        </p:nvGraphicFramePr>
        <p:xfrm>
          <a:off x="806946" y="1740615"/>
          <a:ext cx="7509470" cy="406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735"/>
                <a:gridCol w="3754735"/>
              </a:tblGrid>
              <a:tr h="585311"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Phase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Dauer in Stunden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585311"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Planung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15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</a:tr>
              <a:tr h="585311"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Vorbereitung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15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</a:tr>
              <a:tr h="585311"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Implementierung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26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</a:tr>
              <a:tr h="585311"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Dokumentation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14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</a:tr>
              <a:tr h="585311"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Puffer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  <a:tc>
                  <a:txBody>
                    <a:bodyPr/>
                    <a:lstStyle/>
                    <a:p>
                      <a:r>
                        <a:rPr lang="de-DE" sz="2900" dirty="0" smtClean="0">
                          <a:latin typeface="Rockwell" pitchFamily="18" charset="0"/>
                        </a:rPr>
                        <a:t>2</a:t>
                      </a:r>
                      <a:endParaRPr lang="de-DE" sz="2900" dirty="0">
                        <a:latin typeface="Rockwell" pitchFamily="18" charset="0"/>
                      </a:endParaRPr>
                    </a:p>
                  </a:txBody>
                  <a:tcPr marL="83439" marR="83439" marT="55412" marB="55412"/>
                </a:tc>
              </a:tr>
              <a:tr h="513301">
                <a:tc>
                  <a:txBody>
                    <a:bodyPr/>
                    <a:lstStyle/>
                    <a:p>
                      <a:r>
                        <a:rPr lang="de-DE" sz="2900" b="1" dirty="0" smtClean="0">
                          <a:latin typeface="Rockwell" pitchFamily="18" charset="0"/>
                        </a:rPr>
                        <a:t>Summe</a:t>
                      </a:r>
                      <a:endParaRPr lang="de-DE" sz="29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900" b="1" dirty="0" smtClean="0">
                          <a:latin typeface="Rockwell" pitchFamily="18" charset="0"/>
                        </a:rPr>
                        <a:t>72</a:t>
                      </a:r>
                      <a:endParaRPr lang="de-DE" sz="2900" b="1" dirty="0">
                        <a:latin typeface="Rockwell" pitchFamily="18" charset="0"/>
                      </a:endParaRPr>
                    </a:p>
                  </a:txBody>
                  <a:tcPr marL="83439" marR="83439" marT="55412" marB="55412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0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Ressourcenplan</a:t>
            </a:r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3603812"/>
          </a:xfrm>
        </p:spPr>
        <p:txBody>
          <a:bodyPr numCol="2">
            <a:noAutofit/>
          </a:bodyPr>
          <a:lstStyle/>
          <a:p>
            <a:r>
              <a:rPr lang="de-DE" dirty="0" smtClean="0">
                <a:latin typeface="Rockwell" pitchFamily="18" charset="0"/>
              </a:rPr>
              <a:t>Software:</a:t>
            </a:r>
          </a:p>
          <a:p>
            <a:pPr lvl="1"/>
            <a:r>
              <a:rPr lang="de-DE" sz="2400" dirty="0" smtClean="0">
                <a:latin typeface="Rockwell" pitchFamily="18" charset="0"/>
              </a:rPr>
              <a:t>Visual Studio Code</a:t>
            </a:r>
          </a:p>
          <a:p>
            <a:pPr lvl="1"/>
            <a:r>
              <a:rPr lang="de-DE" sz="2400" dirty="0" smtClean="0">
                <a:latin typeface="Rockwell" pitchFamily="18" charset="0"/>
              </a:rPr>
              <a:t>GitHub</a:t>
            </a:r>
            <a:endParaRPr lang="de-DE" sz="2400" dirty="0" smtClean="0">
              <a:latin typeface="Rockwell" pitchFamily="18" charset="0"/>
            </a:endParaRPr>
          </a:p>
          <a:p>
            <a:pPr lvl="1"/>
            <a:r>
              <a:rPr lang="de-DE" sz="2400" dirty="0" smtClean="0">
                <a:latin typeface="Rockwell" pitchFamily="18" charset="0"/>
              </a:rPr>
              <a:t>Office</a:t>
            </a:r>
          </a:p>
          <a:p>
            <a:pPr lvl="1"/>
            <a:r>
              <a:rPr lang="de-DE" sz="2400" dirty="0" smtClean="0">
                <a:latin typeface="Rockwell" pitchFamily="18" charset="0"/>
              </a:rPr>
              <a:t>FTP </a:t>
            </a:r>
            <a:r>
              <a:rPr lang="de-DE" sz="2400" dirty="0" smtClean="0">
                <a:latin typeface="Rockwell" pitchFamily="18" charset="0"/>
              </a:rPr>
              <a:t>Tool</a:t>
            </a:r>
          </a:p>
          <a:p>
            <a:pPr lvl="1"/>
            <a:r>
              <a:rPr lang="de-DE" sz="2400" dirty="0" smtClean="0">
                <a:latin typeface="Rockwell" pitchFamily="18" charset="0"/>
              </a:rPr>
              <a:t>IES</a:t>
            </a:r>
          </a:p>
          <a:p>
            <a:endParaRPr lang="de-DE" dirty="0" smtClean="0">
              <a:latin typeface="Rockwell" pitchFamily="18" charset="0"/>
            </a:endParaRPr>
          </a:p>
          <a:p>
            <a:r>
              <a:rPr lang="de-DE" dirty="0" smtClean="0">
                <a:latin typeface="Rockwell" pitchFamily="18" charset="0"/>
              </a:rPr>
              <a:t>Hardware</a:t>
            </a:r>
            <a:r>
              <a:rPr lang="de-DE" dirty="0" smtClean="0">
                <a:latin typeface="Rockwell" pitchFamily="18" charset="0"/>
              </a:rPr>
              <a:t>:</a:t>
            </a:r>
          </a:p>
          <a:p>
            <a:pPr lvl="1"/>
            <a:r>
              <a:rPr lang="de-DE" sz="2400" dirty="0" smtClean="0">
                <a:latin typeface="Rockwell" pitchFamily="18" charset="0"/>
              </a:rPr>
              <a:t>GSO Rechner</a:t>
            </a:r>
          </a:p>
          <a:p>
            <a:pPr lvl="1"/>
            <a:r>
              <a:rPr lang="de-DE" sz="2400" dirty="0" smtClean="0">
                <a:latin typeface="Rockwell" pitchFamily="18" charset="0"/>
              </a:rPr>
              <a:t>Laptops</a:t>
            </a:r>
            <a:endParaRPr lang="de-DE" sz="2400" dirty="0" smtClean="0">
              <a:latin typeface="Rockwell" pitchFamily="18" charset="0"/>
            </a:endParaRPr>
          </a:p>
        </p:txBody>
      </p:sp>
      <p:pic>
        <p:nvPicPr>
          <p:cNvPr id="5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2877" y="3763584"/>
            <a:ext cx="1859748" cy="18514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636362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latin typeface="Arial" pitchFamily="34" charset="0"/>
                <a:cs typeface="Arial" pitchFamily="34" charset="0"/>
              </a:rPr>
              <a:t>https://de.wikipedia.org</a:t>
            </a: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Century Gothic" pitchFamily="34" charset="0"/>
              </a:rPr>
              <a:t>Kostenplan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Soll-Kosten: 8558€</a:t>
            </a:r>
          </a:p>
          <a:p>
            <a:r>
              <a:rPr lang="de-DE" dirty="0"/>
              <a:t>Ist-Kosten: 8514€</a:t>
            </a:r>
          </a:p>
          <a:p>
            <a:r>
              <a:rPr lang="de-DE" dirty="0"/>
              <a:t>Abweichung: 44</a:t>
            </a:r>
            <a:r>
              <a:rPr lang="de-DE" dirty="0" smtClean="0"/>
              <a:t>€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46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Century Gothic" pitchFamily="34" charset="0"/>
              </a:rPr>
              <a:t>Aktivitätsdiagramm (Ausschnitt)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095912"/>
            <a:ext cx="7677150" cy="370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9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Century Gothic" pitchFamily="34" charset="0"/>
              </a:rPr>
              <a:t>Sequenzdiagramm (Ausschnitt</a:t>
            </a:r>
            <a:r>
              <a:rPr lang="de-DE" b="1" dirty="0" smtClean="0">
                <a:latin typeface="Century Gothic" pitchFamily="34" charset="0"/>
              </a:rPr>
              <a:t>)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060848"/>
            <a:ext cx="756285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0</TotalTime>
  <Words>141</Words>
  <Application>Microsoft Office PowerPoint</Application>
  <PresentationFormat>Bildschirmpräsentation (4:3)</PresentationFormat>
  <Paragraphs>83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Pin</vt:lpstr>
      <vt:lpstr>Protokoll und Beschluss Anwendung</vt:lpstr>
      <vt:lpstr>Inhaltsverzeichnis</vt:lpstr>
      <vt:lpstr>Das Projekt</vt:lpstr>
      <vt:lpstr>Analyse</vt:lpstr>
      <vt:lpstr>Zeitplanung</vt:lpstr>
      <vt:lpstr>Ressourcenplan</vt:lpstr>
      <vt:lpstr>Kostenplan</vt:lpstr>
      <vt:lpstr>Aktivitätsdiagramm (Ausschnitt)</vt:lpstr>
      <vt:lpstr>Sequenzdiagramm (Ausschnitt)</vt:lpstr>
      <vt:lpstr>Soll-Ist-Vergleich</vt:lpstr>
      <vt:lpstr>Was wurde getestet</vt:lpstr>
      <vt:lpstr>Fazit</vt:lpstr>
    </vt:vector>
  </TitlesOfParts>
  <Company>Georg-Simon-Ohm 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Kaden</dc:creator>
  <cp:lastModifiedBy>Oliver Kaden</cp:lastModifiedBy>
  <cp:revision>9</cp:revision>
  <dcterms:created xsi:type="dcterms:W3CDTF">2018-11-22T07:12:11Z</dcterms:created>
  <dcterms:modified xsi:type="dcterms:W3CDTF">2018-11-22T11:48:15Z</dcterms:modified>
</cp:coreProperties>
</file>