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6013-8F64-4293-BC97-3FE198947D86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C4320-46CE-474F-897F-6A97DA12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Protokoll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5718116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4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5718116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95536" y="1268760"/>
            <a:ext cx="8424936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86924" y="1348037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Protokolltyp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6924" y="1705000"/>
            <a:ext cx="8261540" cy="783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6924" y="2524522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2915816" y="2527104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33" name="Rechteck 32"/>
          <p:cNvSpPr/>
          <p:nvPr/>
        </p:nvSpPr>
        <p:spPr>
          <a:xfrm>
            <a:off x="4376936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860032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16788" y="2524521"/>
            <a:ext cx="193167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Konferenzdatum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410022" y="3068960"/>
            <a:ext cx="842493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TOPs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29444" y="3107529"/>
            <a:ext cx="839102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38" name="Rechteck 37"/>
          <p:cNvSpPr/>
          <p:nvPr/>
        </p:nvSpPr>
        <p:spPr>
          <a:xfrm>
            <a:off x="424441" y="3429000"/>
            <a:ext cx="839603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328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Bildschirmpräsentation (4:3)</PresentationFormat>
  <Paragraphs>53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Oliver Kaden</cp:lastModifiedBy>
  <cp:revision>19</cp:revision>
  <dcterms:created xsi:type="dcterms:W3CDTF">2018-11-13T09:58:00Z</dcterms:created>
  <dcterms:modified xsi:type="dcterms:W3CDTF">2018-11-16T09:59:37Z</dcterms:modified>
</cp:coreProperties>
</file>