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t>26.11.2018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 smtClean="0">
                <a:latin typeface="Century Gothic" pitchFamily="34" charset="0"/>
              </a:rPr>
              <a:t>Protokoll und Beschluss Anwendung</a:t>
            </a:r>
            <a:endParaRPr lang="de-DE" sz="3600" b="1" dirty="0">
              <a:latin typeface="Century Gothic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</a:t>
            </a: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Gede, Pascal </a:t>
            </a: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Gollnick</a:t>
            </a:r>
          </a:p>
          <a:p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</a:t>
            </a: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Kaden, Lars </a:t>
            </a:r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Tenbrock</a:t>
            </a:r>
            <a:endParaRPr lang="de-DE" sz="1800" dirty="0">
              <a:solidFill>
                <a:schemeClr val="accent3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</a:t>
            </a:r>
            <a:r>
              <a:rPr lang="de-DE" b="1" dirty="0" smtClean="0">
                <a:latin typeface="Century Gothic" pitchFamily="34" charset="0"/>
              </a:rPr>
              <a:t>getestet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971600" y="1883101"/>
            <a:ext cx="7200800" cy="39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Testdaten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Datenbank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Zugriff von überall</a:t>
            </a:r>
          </a:p>
          <a:p>
            <a:pPr lvl="1"/>
            <a:r>
              <a:rPr lang="de-DE" sz="2400" dirty="0" smtClean="0">
                <a:solidFill>
                  <a:sysClr val="windowText" lastClr="000000"/>
                </a:solidFill>
              </a:rPr>
              <a:t>Zuhause, Windows</a:t>
            </a:r>
            <a:endParaRPr lang="de-DE" sz="2400" dirty="0">
              <a:solidFill>
                <a:sysClr val="windowText" lastClr="000000"/>
              </a:solidFill>
            </a:endParaRP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Zuhause, </a:t>
            </a:r>
            <a:r>
              <a:rPr lang="de-DE" sz="2400" dirty="0" smtClean="0">
                <a:solidFill>
                  <a:sysClr val="windowText" lastClr="000000"/>
                </a:solidFill>
              </a:rPr>
              <a:t>Linux</a:t>
            </a:r>
          </a:p>
          <a:p>
            <a:pPr lvl="1"/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Schule, Windows</a:t>
            </a:r>
          </a:p>
          <a:p>
            <a:pPr lvl="1"/>
            <a:r>
              <a:rPr lang="de-DE" sz="2400" dirty="0" smtClean="0">
                <a:solidFill>
                  <a:sysClr val="windowText" lastClr="000000"/>
                </a:solidFill>
              </a:rPr>
              <a:t>Unterwegs, Android &amp;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 smtClean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/>
              <a:t>Das Projekt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Projektplanung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Entwurfsphase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Das Projekt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 smtClean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 smtClean="0"/>
              <a:t>Unterstützung der Lehrer</a:t>
            </a:r>
            <a:endParaRPr lang="de-DE" sz="2400" dirty="0" smtClean="0"/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</a:t>
            </a:r>
            <a:r>
              <a:rPr lang="de-DE" sz="2400" dirty="0" smtClean="0"/>
              <a:t>Lastenheft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434172"/>
              </p:ext>
            </p:extLst>
          </p:nvPr>
        </p:nvGraphicFramePr>
        <p:xfrm>
          <a:off x="1142848" y="2045469"/>
          <a:ext cx="6917420" cy="35814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5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Phase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Dauer in Stunden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Planung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Vorbereitung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Implementierung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26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Dokumentation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14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Puffer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Summe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72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Ressourcenplan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 smtClean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 smtClean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 smtClean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https://de.wikipedia.org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Soll-Kosten: 8558€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Ist-Kosten: 8514€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Abweichung: 44</a:t>
            </a:r>
            <a:r>
              <a:rPr lang="de-DE" sz="2400" dirty="0" smtClean="0"/>
              <a:t>€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Century Gothic" pitchFamily="34" charset="0"/>
              </a:rPr>
              <a:t>Aktivitätsdiagramm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95912"/>
            <a:ext cx="7677150" cy="370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Century Gothic" pitchFamily="34" charset="0"/>
              </a:rPr>
              <a:t>Sequenzdiagramm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060848"/>
            <a:ext cx="75628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145</Words>
  <Application>Microsoft Office PowerPoint</Application>
  <PresentationFormat>Bildschirmpräsentation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Rockwell</vt:lpstr>
      <vt:lpstr>Wingdings</vt:lpstr>
      <vt:lpstr>Rückblick</vt:lpstr>
      <vt:lpstr>Protokoll und Beschluss Anwendung</vt:lpstr>
      <vt:lpstr>Inhaltsverzeichnis</vt:lpstr>
      <vt:lpstr>Das Projekt</vt:lpstr>
      <vt:lpstr>Analyse</vt:lpstr>
      <vt:lpstr>Zeitplanung</vt:lpstr>
      <vt:lpstr>Ressourcenplan</vt:lpstr>
      <vt:lpstr>Kostenplan</vt:lpstr>
      <vt:lpstr>Aktivitätsdiagramm</vt:lpstr>
      <vt:lpstr>Sequenzdiagramm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Z1300A1a</cp:lastModifiedBy>
  <cp:revision>18</cp:revision>
  <dcterms:created xsi:type="dcterms:W3CDTF">2018-11-22T07:12:11Z</dcterms:created>
  <dcterms:modified xsi:type="dcterms:W3CDTF">2018-11-26T06:37:07Z</dcterms:modified>
</cp:coreProperties>
</file>