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9ECF-02ED-49D7-9DE3-79EC258AC6E8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EE39-275B-48EC-9FC6-F708CAA1818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1472" y="500042"/>
            <a:ext cx="1465243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1"/>
                </a:solidFill>
              </a:rPr>
              <a:t>Lehrer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000364" y="500043"/>
            <a:ext cx="1465243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1"/>
                </a:solidFill>
              </a:rPr>
              <a:t>Protokollant/Moderator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429256" y="500042"/>
            <a:ext cx="1465243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1"/>
                </a:solidFill>
              </a:rPr>
              <a:t>Administrator</a:t>
            </a:r>
            <a:endParaRPr lang="de-DE" u="sng" dirty="0">
              <a:solidFill>
                <a:schemeClr val="tx1"/>
              </a:solidFill>
            </a:endParaRPr>
          </a:p>
        </p:txBody>
      </p:sp>
      <p:cxnSp>
        <p:nvCxnSpPr>
          <p:cNvPr id="8" name="Gerader Verbinder 167"/>
          <p:cNvCxnSpPr/>
          <p:nvPr/>
        </p:nvCxnSpPr>
        <p:spPr>
          <a:xfrm rot="16200000" flipH="1">
            <a:off x="-12291727" y="14863439"/>
            <a:ext cx="27384276" cy="8624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r Verbinder 167"/>
          <p:cNvCxnSpPr/>
          <p:nvPr/>
        </p:nvCxnSpPr>
        <p:spPr>
          <a:xfrm rot="16200000" flipH="1">
            <a:off x="-9934273" y="14792001"/>
            <a:ext cx="27384276" cy="8624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r Verbinder 167"/>
          <p:cNvCxnSpPr/>
          <p:nvPr/>
        </p:nvCxnSpPr>
        <p:spPr>
          <a:xfrm rot="16200000" flipH="1">
            <a:off x="-7433943" y="14792001"/>
            <a:ext cx="27384276" cy="8624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85720" y="1500174"/>
            <a:ext cx="298636" cy="300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285852" y="1643050"/>
            <a:ext cx="14287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2" idx="6"/>
          </p:cNvCxnSpPr>
          <p:nvPr/>
        </p:nvCxnSpPr>
        <p:spPr>
          <a:xfrm flipV="1">
            <a:off x="584356" y="1643050"/>
            <a:ext cx="701496" cy="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42910" y="1643050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LogIn</a:t>
            </a:r>
            <a:endParaRPr lang="de-DE" sz="1100" dirty="0" smtClean="0"/>
          </a:p>
        </p:txBody>
      </p:sp>
      <p:sp>
        <p:nvSpPr>
          <p:cNvPr id="18" name="Rechteck 17"/>
          <p:cNvSpPr/>
          <p:nvPr/>
        </p:nvSpPr>
        <p:spPr>
          <a:xfrm>
            <a:off x="1285852" y="6143644"/>
            <a:ext cx="158777" cy="1068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357290" y="1857364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winkelter Verbinder 24"/>
          <p:cNvCxnSpPr>
            <a:stCxn id="17" idx="0"/>
            <a:endCxn id="19" idx="3"/>
          </p:cNvCxnSpPr>
          <p:nvPr/>
        </p:nvCxnSpPr>
        <p:spPr>
          <a:xfrm rot="16200000" flipH="1">
            <a:off x="1272881" y="1696692"/>
            <a:ext cx="341403" cy="234118"/>
          </a:xfrm>
          <a:prstGeom prst="bentConnector4">
            <a:avLst>
              <a:gd name="adj1" fmla="val -66959"/>
              <a:gd name="adj2" fmla="val 3896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285984" y="1500174"/>
            <a:ext cx="1367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Konferenz Termin erstellen</a:t>
            </a:r>
            <a:endParaRPr lang="de-DE" sz="1100" dirty="0" smtClean="0"/>
          </a:p>
        </p:txBody>
      </p:sp>
      <p:sp>
        <p:nvSpPr>
          <p:cNvPr id="24" name="Rechteck 23"/>
          <p:cNvSpPr/>
          <p:nvPr/>
        </p:nvSpPr>
        <p:spPr>
          <a:xfrm>
            <a:off x="3643306" y="6143644"/>
            <a:ext cx="158777" cy="1068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428728" y="6357958"/>
            <a:ext cx="2214578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10800000">
            <a:off x="1428728" y="7000900"/>
            <a:ext cx="2214578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857356" y="6072206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Einladung verschickt</a:t>
            </a:r>
            <a:endParaRPr lang="de-DE" sz="1100" dirty="0" smtClean="0"/>
          </a:p>
        </p:txBody>
      </p:sp>
      <p:sp>
        <p:nvSpPr>
          <p:cNvPr id="32" name="Textfeld 31"/>
          <p:cNvSpPr txBox="1"/>
          <p:nvPr/>
        </p:nvSpPr>
        <p:spPr>
          <a:xfrm>
            <a:off x="1643042" y="6715148"/>
            <a:ext cx="1724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Zustimmung/Ablehnung</a:t>
            </a:r>
            <a:endParaRPr lang="de-DE" sz="1100" dirty="0" smtClean="0"/>
          </a:p>
        </p:txBody>
      </p:sp>
      <p:sp>
        <p:nvSpPr>
          <p:cNvPr id="33" name="Rechteck 32"/>
          <p:cNvSpPr/>
          <p:nvPr/>
        </p:nvSpPr>
        <p:spPr>
          <a:xfrm>
            <a:off x="1285852" y="4214818"/>
            <a:ext cx="158777" cy="1068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43636" y="4214818"/>
            <a:ext cx="158777" cy="1068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1428728" y="4429132"/>
            <a:ext cx="4714908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1428728" y="5072074"/>
            <a:ext cx="4714908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571604" y="4143380"/>
            <a:ext cx="250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Liste erstellen /  Berechtigungen</a:t>
            </a:r>
            <a:endParaRPr lang="de-DE" sz="1100" dirty="0" smtClean="0"/>
          </a:p>
        </p:txBody>
      </p:sp>
      <p:sp>
        <p:nvSpPr>
          <p:cNvPr id="38" name="Textfeld 37"/>
          <p:cNvSpPr txBox="1"/>
          <p:nvPr/>
        </p:nvSpPr>
        <p:spPr>
          <a:xfrm>
            <a:off x="1428728" y="4786322"/>
            <a:ext cx="250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Weist Berechtigung zu / Liste erstellt</a:t>
            </a:r>
            <a:endParaRPr lang="de-DE" sz="1100" dirty="0" smtClean="0"/>
          </a:p>
        </p:txBody>
      </p:sp>
      <p:sp>
        <p:nvSpPr>
          <p:cNvPr id="48" name="Rechteck 47"/>
          <p:cNvSpPr/>
          <p:nvPr/>
        </p:nvSpPr>
        <p:spPr>
          <a:xfrm>
            <a:off x="3714744" y="7858132"/>
            <a:ext cx="142876" cy="996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786182" y="8429660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winkelter Verbinder 24"/>
          <p:cNvCxnSpPr>
            <a:stCxn id="48" idx="0"/>
            <a:endCxn id="49" idx="3"/>
          </p:cNvCxnSpPr>
          <p:nvPr/>
        </p:nvCxnSpPr>
        <p:spPr>
          <a:xfrm rot="16200000" flipH="1">
            <a:off x="3538549" y="8105764"/>
            <a:ext cx="698617" cy="203352"/>
          </a:xfrm>
          <a:prstGeom prst="bentConnector4">
            <a:avLst>
              <a:gd name="adj1" fmla="val -32722"/>
              <a:gd name="adj2" fmla="val 212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4286248" y="7858132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Protokoll Schreiben</a:t>
            </a:r>
            <a:endParaRPr lang="de-DE" sz="1100" dirty="0" smtClean="0"/>
          </a:p>
        </p:txBody>
      </p:sp>
      <p:sp>
        <p:nvSpPr>
          <p:cNvPr id="52" name="Rechteck 51"/>
          <p:cNvSpPr/>
          <p:nvPr/>
        </p:nvSpPr>
        <p:spPr>
          <a:xfrm>
            <a:off x="3714744" y="9572668"/>
            <a:ext cx="142876" cy="996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1785918" y="9501230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Abstimmung starten</a:t>
            </a:r>
            <a:endParaRPr lang="de-DE" sz="1100" dirty="0" smtClean="0"/>
          </a:p>
        </p:txBody>
      </p:sp>
      <p:sp>
        <p:nvSpPr>
          <p:cNvPr id="56" name="Rechteck 55"/>
          <p:cNvSpPr/>
          <p:nvPr/>
        </p:nvSpPr>
        <p:spPr>
          <a:xfrm>
            <a:off x="1285852" y="9572668"/>
            <a:ext cx="142876" cy="996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rot="10800000">
            <a:off x="1428728" y="9715544"/>
            <a:ext cx="228601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1428728" y="10287048"/>
            <a:ext cx="228601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1857356" y="10001296"/>
            <a:ext cx="13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Stimme</a:t>
            </a:r>
            <a:endParaRPr lang="de-DE" sz="1100" dirty="0" smtClean="0"/>
          </a:p>
        </p:txBody>
      </p:sp>
      <p:sp>
        <p:nvSpPr>
          <p:cNvPr id="62" name="Rechteck 61"/>
          <p:cNvSpPr/>
          <p:nvPr/>
        </p:nvSpPr>
        <p:spPr>
          <a:xfrm>
            <a:off x="3714744" y="11215742"/>
            <a:ext cx="142876" cy="996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3786182" y="11787270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winkelter Verbinder 24"/>
          <p:cNvCxnSpPr>
            <a:stCxn id="62" idx="0"/>
            <a:endCxn id="63" idx="3"/>
          </p:cNvCxnSpPr>
          <p:nvPr/>
        </p:nvCxnSpPr>
        <p:spPr>
          <a:xfrm rot="16200000" flipH="1">
            <a:off x="3538549" y="11463374"/>
            <a:ext cx="698617" cy="203352"/>
          </a:xfrm>
          <a:prstGeom prst="bentConnector4">
            <a:avLst>
              <a:gd name="adj1" fmla="val -32722"/>
              <a:gd name="adj2" fmla="val 212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286248" y="11215742"/>
            <a:ext cx="1367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Protokoll Nacharbeiten</a:t>
            </a:r>
            <a:endParaRPr lang="de-DE" sz="1100" dirty="0" smtClean="0"/>
          </a:p>
        </p:txBody>
      </p:sp>
      <p:sp>
        <p:nvSpPr>
          <p:cNvPr id="66" name="Multiplizieren 65"/>
          <p:cNvSpPr/>
          <p:nvPr/>
        </p:nvSpPr>
        <p:spPr>
          <a:xfrm>
            <a:off x="2000232" y="12501626"/>
            <a:ext cx="380501" cy="42384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1285852" y="2928934"/>
            <a:ext cx="14287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1357290" y="3143248"/>
            <a:ext cx="203352" cy="25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winkelter Verbinder 24"/>
          <p:cNvCxnSpPr>
            <a:endCxn id="74" idx="3"/>
          </p:cNvCxnSpPr>
          <p:nvPr/>
        </p:nvCxnSpPr>
        <p:spPr>
          <a:xfrm rot="16200000" flipH="1">
            <a:off x="1272881" y="2982576"/>
            <a:ext cx="341403" cy="234118"/>
          </a:xfrm>
          <a:prstGeom prst="bentConnector4">
            <a:avLst>
              <a:gd name="adj1" fmla="val -66959"/>
              <a:gd name="adj2" fmla="val 3896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2285984" y="2786058"/>
            <a:ext cx="1367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Protokollant bestimmen</a:t>
            </a:r>
            <a:endParaRPr lang="de-DE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Moorhuhn</dc:creator>
  <cp:lastModifiedBy>Moorhuhn</cp:lastModifiedBy>
  <cp:revision>4</cp:revision>
  <dcterms:created xsi:type="dcterms:W3CDTF">2018-11-14T07:21:32Z</dcterms:created>
  <dcterms:modified xsi:type="dcterms:W3CDTF">2018-11-14T07:52:07Z</dcterms:modified>
</cp:coreProperties>
</file>