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lineChart>
        <c:grouping val="standard"/>
        <c:ser>
          <c:idx val="0"/>
          <c:order val="0"/>
          <c:tx>
            <c:strRef>
              <c:f>Tabelle1!$B$1</c:f>
              <c:strCache>
                <c:ptCount val="1"/>
                <c:pt idx="0">
                  <c:v>Plankosten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dd/mm/yyyy</c:formatCode>
                <c:ptCount val="5"/>
                <c:pt idx="0">
                  <c:v>43416</c:v>
                </c:pt>
                <c:pt idx="1">
                  <c:v>43417</c:v>
                </c:pt>
                <c:pt idx="2">
                  <c:v>43418</c:v>
                </c:pt>
                <c:pt idx="3">
                  <c:v>43419</c:v>
                </c:pt>
                <c:pt idx="4">
                  <c:v>43420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2640</c:v>
                </c:pt>
                <c:pt idx="1">
                  <c:v>3784</c:v>
                </c:pt>
                <c:pt idx="2">
                  <c:v>4470</c:v>
                </c:pt>
                <c:pt idx="3">
                  <c:v>6010</c:v>
                </c:pt>
                <c:pt idx="4">
                  <c:v>8558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2C-49E2-A2B5-91212E513AF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Ist-Kosten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dd/mm/yyyy</c:formatCode>
                <c:ptCount val="5"/>
                <c:pt idx="0">
                  <c:v>43416</c:v>
                </c:pt>
                <c:pt idx="1">
                  <c:v>43417</c:v>
                </c:pt>
                <c:pt idx="2">
                  <c:v>43418</c:v>
                </c:pt>
                <c:pt idx="3">
                  <c:v>43419</c:v>
                </c:pt>
                <c:pt idx="4">
                  <c:v>43420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2420</c:v>
                </c:pt>
                <c:pt idx="1">
                  <c:v>3740</c:v>
                </c:pt>
                <c:pt idx="2">
                  <c:v>4426</c:v>
                </c:pt>
                <c:pt idx="3">
                  <c:v>5966</c:v>
                </c:pt>
                <c:pt idx="4">
                  <c:v>8514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2C-49E2-A2B5-91212E513AFE}"/>
            </c:ext>
          </c:extLst>
        </c:ser>
        <c:marker val="1"/>
        <c:axId val="163171328"/>
        <c:axId val="163189504"/>
      </c:lineChart>
      <c:dateAx>
        <c:axId val="163171328"/>
        <c:scaling>
          <c:orientation val="minMax"/>
        </c:scaling>
        <c:axPos val="b"/>
        <c:numFmt formatCode="dd/mm/yyyy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3189504"/>
        <c:crosses val="autoZero"/>
        <c:auto val="1"/>
        <c:lblOffset val="100"/>
        <c:baseTimeUnit val="days"/>
      </c:dateAx>
      <c:valAx>
        <c:axId val="163189504"/>
        <c:scaling>
          <c:orientation val="minMax"/>
          <c:max val="8700"/>
          <c:min val="22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317132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pPr/>
              <a:t>30.11.2018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8043-E90D-49F1-8E3B-87202C9D1F7A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026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2AF-2170-4638-AE24-99D7AF97A363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68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095-48C2-4BA2-9642-77C271B05F8E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83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D77-B0DE-477A-B740-C3EE0209B1D1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8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5A2-B24C-4DF9-B99E-729B473EA469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56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238-DA2A-4EC6-96B1-27850EBB24FE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74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6F-A298-4426-AD42-C8463C1B50FD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748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B67-6C51-4140-B1F9-D19F48FC020B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571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8986-A5A9-45A6-9280-5B35979255B0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384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ABF3B-9062-4151-B9C6-F03BCE164F39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762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B-4B84-4B19-BB78-4F59434C2A0D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158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23509-B860-4C66-BE9A-79FA273EE6F7}" type="datetime1">
              <a:rPr lang="de-DE" smtClean="0"/>
              <a:pPr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8A9-E730-4E67-A85A-88903A30B32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8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entury Gothic" pitchFamily="34" charset="0"/>
              </a:rPr>
              <a:t>Protokoll und Beschluss Anwendung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8312" y="3140968"/>
            <a:ext cx="5712179" cy="223224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Gede, Pascal Gollnick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Kaden, Lars Tenbrock</a:t>
            </a:r>
          </a:p>
        </p:txBody>
      </p:sp>
    </p:spTree>
    <p:extLst>
      <p:ext uri="{BB962C8B-B14F-4D97-AF65-F5344CB8AC3E}">
        <p14:creationId xmlns="" xmlns:p14="http://schemas.microsoft.com/office/powerpoint/2010/main" val="1963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getestet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923928" y="210486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ysClr val="windowText" lastClr="000000"/>
                </a:solidFill>
              </a:rPr>
              <a:t>Zugriff von überall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Zuhause, Windows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Zuhause, Linux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Schule, Windows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Unterwegs, Android &amp; iOS</a:t>
            </a:r>
          </a:p>
        </p:txBody>
      </p:sp>
      <p:sp>
        <p:nvSpPr>
          <p:cNvPr id="6" name="Rechteck 5"/>
          <p:cNvSpPr/>
          <p:nvPr/>
        </p:nvSpPr>
        <p:spPr>
          <a:xfrm>
            <a:off x="822960" y="2018685"/>
            <a:ext cx="4572000" cy="13419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Testdaten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in Datenbank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marL="346075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 smtClean="0">
                <a:solidFill>
                  <a:sysClr val="windowText" lastClr="000000"/>
                </a:solidFill>
              </a:rPr>
              <a:t>   Lehrer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Protokolle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Gruppen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TOPs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683568" y="4077072"/>
            <a:ext cx="576064" cy="36004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403648" y="4149080"/>
            <a:ext cx="583264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540685" y="4437112"/>
            <a:ext cx="555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obengenannten Testfälle wurden erfolgreich getestet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909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2959" y="2071678"/>
            <a:ext cx="6413337" cy="37974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Zielerreichung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Gewonnene Kenntnisse</a:t>
            </a: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136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>
                <a:latin typeface="Arial" pitchFamily="34" charset="0"/>
                <a:cs typeface="Arial" pitchFamily="34" charset="0"/>
              </a:rPr>
              <a:t>pixabay.com (Copyright freie Bilder)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401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Die Aufgabe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Planung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Entwurf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861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Die Aufgabe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Entwicklung einer Protokoll und Beschluss Anwendung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Unterstützung der Lehrer</a:t>
            </a:r>
          </a:p>
          <a:p>
            <a:endParaRPr lang="de-DE" dirty="0">
              <a:latin typeface="Rockwell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213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Anforderung wurden dem Lastenheft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22959" y="1845734"/>
            <a:ext cx="2452897" cy="4175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76056" y="1845734"/>
            <a:ext cx="2452897" cy="4175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20608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Handschriftlich geführte Protokolle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193096" y="2060847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oft unübersichtlich / und schlecht nachvollziehbar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972195" y="35342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Ablage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96705" y="35342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Datensicherung / Zugriff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286708" y="2384013"/>
            <a:ext cx="178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286708" y="3857413"/>
            <a:ext cx="178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05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54172855"/>
              </p:ext>
            </p:extLst>
          </p:nvPr>
        </p:nvGraphicFramePr>
        <p:xfrm>
          <a:off x="5296513" y="557057"/>
          <a:ext cx="3499095" cy="30903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60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2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6365">
                  <a:extLst>
                    <a:ext uri="{9D8B030D-6E8A-4147-A177-3AD203B41FA5}">
                      <a16:colId xmlns="" xmlns:a16="http://schemas.microsoft.com/office/drawing/2014/main" val="1862081512"/>
                    </a:ext>
                  </a:extLst>
                </a:gridCol>
              </a:tblGrid>
              <a:tr h="539266">
                <a:tc>
                  <a:txBody>
                    <a:bodyPr/>
                    <a:lstStyle/>
                    <a:p>
                      <a:r>
                        <a:rPr lang="de-DE" sz="1400" dirty="0"/>
                        <a:t>Phase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Dauer in Stunden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Bearbeiter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Planung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15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607">
                <a:tc>
                  <a:txBody>
                    <a:bodyPr/>
                    <a:lstStyle/>
                    <a:p>
                      <a:r>
                        <a:rPr lang="de-DE" sz="1200" dirty="0"/>
                        <a:t>Vorbereitung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15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4465">
                <a:tc>
                  <a:txBody>
                    <a:bodyPr/>
                    <a:lstStyle/>
                    <a:p>
                      <a:r>
                        <a:rPr lang="de-DE" sz="1200" dirty="0"/>
                        <a:t>Implementierung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26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Tenbrock</a:t>
                      </a:r>
                      <a:r>
                        <a:rPr lang="de-DE" sz="1200" dirty="0" smtClean="0"/>
                        <a:t>, </a:t>
                      </a:r>
                      <a:r>
                        <a:rPr lang="de-DE" sz="1200" dirty="0" err="1" smtClean="0"/>
                        <a:t>Gollnick</a:t>
                      </a:r>
                      <a:r>
                        <a:rPr lang="de-DE" sz="1200" dirty="0" smtClean="0"/>
                        <a:t>, Kaden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777">
                <a:tc>
                  <a:txBody>
                    <a:bodyPr/>
                    <a:lstStyle/>
                    <a:p>
                      <a:r>
                        <a:rPr lang="de-DE" sz="1200" dirty="0"/>
                        <a:t>Dokumentation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14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Gede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Puffer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/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Summe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72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/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5</a:t>
            </a:fld>
            <a:endParaRPr lang="de-DE"/>
          </a:p>
        </p:txBody>
      </p:sp>
      <p:cxnSp>
        <p:nvCxnSpPr>
          <p:cNvPr id="15" name="Gerader Verbinder 14"/>
          <p:cNvCxnSpPr/>
          <p:nvPr/>
        </p:nvCxnSpPr>
        <p:spPr>
          <a:xfrm>
            <a:off x="958456" y="5445224"/>
            <a:ext cx="7272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958456" y="2708920"/>
            <a:ext cx="0" cy="27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237928" y="3217194"/>
            <a:ext cx="1507890" cy="288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768500" y="3647437"/>
            <a:ext cx="1525312" cy="3208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293812" y="4133052"/>
            <a:ext cx="2005832" cy="29761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6298666" y="4562109"/>
            <a:ext cx="1513694" cy="320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Dokumentation</a:t>
            </a:r>
            <a:endParaRPr lang="de-DE" sz="1600" dirty="0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958456" y="2420888"/>
            <a:ext cx="0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8231264" y="5445224"/>
            <a:ext cx="135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403648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2802170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067944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5296513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407884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sp>
        <p:nvSpPr>
          <p:cNvPr id="32" name="Rechteck 31"/>
          <p:cNvSpPr/>
          <p:nvPr/>
        </p:nvSpPr>
        <p:spPr>
          <a:xfrm>
            <a:off x="7127964" y="4911895"/>
            <a:ext cx="684396" cy="3208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Puffer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27980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Verwendete Werkzeuge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Office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FTP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IIS</a:t>
            </a: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GSO Rechner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Laptops</a:t>
            </a: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https://de.wikipedia.org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13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81942081"/>
              </p:ext>
            </p:extLst>
          </p:nvPr>
        </p:nvGraphicFramePr>
        <p:xfrm>
          <a:off x="323528" y="2438131"/>
          <a:ext cx="6696744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5403296"/>
              </p:ext>
            </p:extLst>
          </p:nvPr>
        </p:nvGraphicFramePr>
        <p:xfrm>
          <a:off x="6273347" y="1052736"/>
          <a:ext cx="2303994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94">
                  <a:extLst>
                    <a:ext uri="{9D8B030D-6E8A-4147-A177-3AD203B41FA5}">
                      <a16:colId xmlns="" xmlns:a16="http://schemas.microsoft.com/office/drawing/2014/main" val="207692369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Vergleich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081291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Plankosten:	</a:t>
                      </a:r>
                      <a:r>
                        <a:rPr lang="de-DE" sz="1200" baseline="0" dirty="0" smtClean="0"/>
                        <a:t>8.558 €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756201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Tatsächliche</a:t>
                      </a:r>
                      <a:r>
                        <a:rPr lang="de-DE" sz="1200" baseline="0" dirty="0" smtClean="0"/>
                        <a:t> Kosten:	8.514 €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4036718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Abweichung:	44 €   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447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754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atin typeface="Century Gothic" pitchFamily="34" charset="0"/>
              </a:rPr>
              <a:t>Ergebnisse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756"/>
            <a:ext cx="2664296" cy="1287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2074856"/>
            <a:ext cx="2997640" cy="148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Entity-Relation-Diagramm.PNG">
            <a:extLst>
              <a:ext uri="{FF2B5EF4-FFF2-40B4-BE49-F238E27FC236}">
                <a16:creationId xmlns="" xmlns:a16="http://schemas.microsoft.com/office/drawing/2014/main" id="{E7623F60-C7B2-49BA-B141-6FCFA9129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56429"/>
            <a:ext cx="1224136" cy="1581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755576" y="1916832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33747" y="1763234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 Aktivitäten </a:t>
            </a:r>
            <a:endParaRPr lang="de-DE" sz="11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814720" y="1916832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076056" y="1758152"/>
            <a:ext cx="87556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 Sequenzen </a:t>
            </a:r>
            <a:endParaRPr lang="de-DE" sz="11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771800" y="4149080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203848" y="3991931"/>
            <a:ext cx="4171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ERD</a:t>
            </a:r>
            <a:endParaRPr lang="de-DE" sz="1100" dirty="0"/>
          </a:p>
        </p:txBody>
      </p:sp>
    </p:spTree>
    <p:extLst>
      <p:ext uri="{BB962C8B-B14F-4D97-AF65-F5344CB8AC3E}">
        <p14:creationId xmlns="" xmlns:p14="http://schemas.microsoft.com/office/powerpoint/2010/main" val="2230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2" y="1702696"/>
            <a:ext cx="7563038" cy="41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790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186</Words>
  <Application>Microsoft Office PowerPoint</Application>
  <PresentationFormat>Bildschirmpräsentation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Protokoll und Beschluss Anwendung</vt:lpstr>
      <vt:lpstr>Inhalt</vt:lpstr>
      <vt:lpstr>Die Aufgabe</vt:lpstr>
      <vt:lpstr>Analyse</vt:lpstr>
      <vt:lpstr>Zeitplanung</vt:lpstr>
      <vt:lpstr>Verwendete Werkzeuge</vt:lpstr>
      <vt:lpstr>Kostenplan</vt:lpstr>
      <vt:lpstr>Ergebnisse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Moorhuhn</cp:lastModifiedBy>
  <cp:revision>36</cp:revision>
  <dcterms:created xsi:type="dcterms:W3CDTF">2018-11-22T07:12:11Z</dcterms:created>
  <dcterms:modified xsi:type="dcterms:W3CDTF">2018-11-30T08:50:26Z</dcterms:modified>
</cp:coreProperties>
</file>