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1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Oberstufenprojekt</a:t>
            </a:r>
            <a:br>
              <a:rPr lang="de-DE" dirty="0" smtClean="0"/>
            </a:br>
            <a:r>
              <a:rPr lang="de-DE" dirty="0" smtClean="0"/>
              <a:t>Protokoll und Beschluss Anwendung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3:</a:t>
            </a:r>
          </a:p>
          <a:p>
            <a:r>
              <a:rPr lang="de-DE" dirty="0" err="1" smtClean="0"/>
              <a:t>Gede</a:t>
            </a:r>
            <a:r>
              <a:rPr lang="de-DE" dirty="0" smtClean="0"/>
              <a:t>, </a:t>
            </a:r>
            <a:r>
              <a:rPr lang="de-DE" dirty="0" err="1" smtClean="0"/>
              <a:t>Gollnick</a:t>
            </a:r>
            <a:r>
              <a:rPr lang="de-DE" dirty="0" smtClean="0"/>
              <a:t>, Kaden, </a:t>
            </a:r>
            <a:r>
              <a:rPr lang="de-DE" dirty="0" err="1" smtClean="0"/>
              <a:t>Tenbrock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Projektvorsellung</a:t>
            </a:r>
            <a:endParaRPr lang="de-DE" dirty="0" smtClean="0"/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Projektplanung</a:t>
            </a:r>
          </a:p>
          <a:p>
            <a:r>
              <a:rPr lang="de-DE" dirty="0" err="1" smtClean="0"/>
              <a:t>Enturfsphase</a:t>
            </a:r>
            <a:endParaRPr lang="de-DE" dirty="0" smtClean="0"/>
          </a:p>
          <a:p>
            <a:r>
              <a:rPr lang="de-DE" dirty="0" err="1" smtClean="0"/>
              <a:t>Implementation</a:t>
            </a:r>
            <a:endParaRPr lang="de-DE" dirty="0" smtClean="0"/>
          </a:p>
          <a:p>
            <a:r>
              <a:rPr lang="de-DE" dirty="0" smtClean="0"/>
              <a:t>Testphase</a:t>
            </a:r>
          </a:p>
          <a:p>
            <a:r>
              <a:rPr lang="de-DE" dirty="0" smtClean="0"/>
              <a:t>Nutzung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 einer Protokoll und Beschluss Anwendung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Ermittlung des Ist-Zustandes</a:t>
            </a:r>
          </a:p>
          <a:p>
            <a:r>
              <a:rPr lang="de-DE" dirty="0" smtClean="0"/>
              <a:t>Anforderung wurden dem Lastenheft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Dauer in Stunden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Planung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Dokumentation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Summe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72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Ressourcenlplan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Software:</a:t>
            </a:r>
          </a:p>
          <a:p>
            <a:pPr lvl="1"/>
            <a:r>
              <a:rPr lang="de-DE" dirty="0" smtClean="0"/>
              <a:t>Visual Studio Code</a:t>
            </a:r>
          </a:p>
          <a:p>
            <a:pPr lvl="1"/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Office</a:t>
            </a:r>
          </a:p>
          <a:p>
            <a:pPr lvl="1"/>
            <a:r>
              <a:rPr lang="de-DE" dirty="0" smtClean="0"/>
              <a:t>FDP Tool</a:t>
            </a:r>
          </a:p>
          <a:p>
            <a:pPr lvl="1"/>
            <a:r>
              <a:rPr lang="de-DE" dirty="0" smtClean="0"/>
              <a:t>IES</a:t>
            </a:r>
          </a:p>
          <a:p>
            <a:r>
              <a:rPr lang="de-DE" dirty="0" smtClean="0"/>
              <a:t>Hardware:</a:t>
            </a:r>
          </a:p>
          <a:p>
            <a:pPr lvl="1"/>
            <a:r>
              <a:rPr lang="de-DE" dirty="0" smtClean="0"/>
              <a:t>GSO Rechner</a:t>
            </a:r>
          </a:p>
          <a:p>
            <a:pPr lvl="1"/>
            <a:r>
              <a:rPr lang="de-DE" dirty="0" smtClean="0"/>
              <a:t>Laptops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  <p:sp>
        <p:nvSpPr>
          <p:cNvPr id="2050" name="AutoShape 2" descr="Bildergebnis fÃ¼r visual studio cod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1" name="Picture 3" descr="C:\Users\Moorhuhn\Documents\GitHub\OberstufenProjekt\Präsentation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3429000"/>
            <a:ext cx="2143125" cy="2133600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5929322" y="5572140"/>
            <a:ext cx="221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https://</a:t>
            </a:r>
            <a:r>
              <a:rPr lang="de-DE" sz="1100" dirty="0" smtClean="0"/>
              <a:t>de.wikipedia.org</a:t>
            </a:r>
            <a:endParaRPr lang="de-DE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Kostenplanung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Soll-Kosten</a:t>
            </a:r>
            <a:r>
              <a:rPr lang="de-DE" smtClean="0"/>
              <a:t>: 8558€</a:t>
            </a:r>
            <a:endParaRPr lang="de-DE" dirty="0" smtClean="0"/>
          </a:p>
          <a:p>
            <a:r>
              <a:rPr lang="de-DE" dirty="0" smtClean="0"/>
              <a:t>Ist-Kosten: 8514€</a:t>
            </a:r>
          </a:p>
          <a:p>
            <a:r>
              <a:rPr lang="de-DE" dirty="0" smtClean="0"/>
              <a:t>Abweichung: 44€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Bildschirmpräsentation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Oberstufenprojekt Protokoll und Beschluss Anwendung</vt:lpstr>
      <vt:lpstr>Inhaltsverzeichnis</vt:lpstr>
      <vt:lpstr>Das Projekt</vt:lpstr>
      <vt:lpstr>Analyse </vt:lpstr>
      <vt:lpstr>Folie 5</vt:lpstr>
      <vt:lpstr>Ressourcenlplan</vt:lpstr>
      <vt:lpstr>Kostenplanung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Oberstufenprojekt Protokoll und Beschluss Anwendung</dc:title>
  <dc:creator>Moorhuhn</dc:creator>
  <cp:lastModifiedBy>Moorhuhn</cp:lastModifiedBy>
  <cp:revision>6</cp:revision>
  <dcterms:created xsi:type="dcterms:W3CDTF">2018-11-22T06:53:26Z</dcterms:created>
  <dcterms:modified xsi:type="dcterms:W3CDTF">2018-11-22T07:37:40Z</dcterms:modified>
</cp:coreProperties>
</file>