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06013-8F64-4293-BC97-3FE198947D86}" type="datetimeFigureOut">
              <a:rPr lang="de-DE" smtClean="0"/>
              <a:t>16.11.2018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C4320-46CE-474F-897F-6A97DA12D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81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Startseite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Neues Protokoll anlegen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Admintools – Lehrer anlegen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Admintools – Gruppen anlegen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Admintools – Lehrer Gruppen zuweisen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0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029B0-5F1E-49AE-B34E-4422E9571E26}" type="datetimeFigureOut">
              <a:rPr lang="de-DE" smtClean="0"/>
              <a:pPr/>
              <a:t>16.11.2018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012160" y="1267620"/>
            <a:ext cx="2808312" cy="1873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Design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95536" y="1267620"/>
            <a:ext cx="5355000" cy="285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Bild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180888" y="1410496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Benutzername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180888" y="1827808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180888" y="2571744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Anmelden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020272" y="3982264"/>
            <a:ext cx="1805532" cy="2687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Protokolltool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Made </a:t>
            </a:r>
            <a:r>
              <a:rPr lang="de-DE" dirty="0" err="1" smtClean="0"/>
              <a:t>with</a:t>
            </a:r>
            <a:r>
              <a:rPr lang="de-DE" dirty="0" smtClean="0"/>
              <a:t> ♥ </a:t>
            </a:r>
            <a:r>
              <a:rPr lang="de-DE" dirty="0" err="1" smtClean="0"/>
              <a:t>by</a:t>
            </a:r>
            <a:r>
              <a:rPr lang="de-DE" dirty="0" smtClean="0"/>
              <a:t>:</a:t>
            </a: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Design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smtClean="0"/>
              <a:t>• MCGD</a:t>
            </a:r>
          </a:p>
          <a:p>
            <a:r>
              <a:rPr lang="de-DE" dirty="0" smtClean="0"/>
              <a:t>• </a:t>
            </a:r>
            <a:r>
              <a:rPr lang="de-DE" dirty="0" err="1" smtClean="0"/>
              <a:t>newKid</a:t>
            </a:r>
            <a:endParaRPr lang="de-DE" dirty="0" smtClean="0"/>
          </a:p>
          <a:p>
            <a:r>
              <a:rPr lang="de-DE" dirty="0" smtClean="0"/>
              <a:t>• Detlef</a:t>
            </a:r>
          </a:p>
          <a:p>
            <a:r>
              <a:rPr lang="de-DE" dirty="0" smtClean="0"/>
              <a:t>• </a:t>
            </a:r>
            <a:r>
              <a:rPr lang="de-DE" dirty="0" err="1" smtClean="0"/>
              <a:t>Gollnick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95536" y="4293096"/>
            <a:ext cx="6264696" cy="2281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Beschlüssen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95536" y="4293096"/>
            <a:ext cx="1296144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TOP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1691680" y="4293096"/>
            <a:ext cx="3240360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Beschluss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4932040" y="4293096"/>
            <a:ext cx="579974" cy="427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+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5504194" y="4291583"/>
            <a:ext cx="579974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-</a:t>
            </a:r>
            <a:endParaRPr lang="de-DE" sz="1600" dirty="0"/>
          </a:p>
        </p:txBody>
      </p:sp>
      <p:sp>
        <p:nvSpPr>
          <p:cNvPr id="18" name="Rechteck 17"/>
          <p:cNvSpPr/>
          <p:nvPr/>
        </p:nvSpPr>
        <p:spPr>
          <a:xfrm>
            <a:off x="6084168" y="4293096"/>
            <a:ext cx="570027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395536" y="4722118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Schuluniform</a:t>
            </a:r>
            <a:endParaRPr lang="de-DE" sz="1600" dirty="0"/>
          </a:p>
        </p:txBody>
      </p:sp>
      <p:sp>
        <p:nvSpPr>
          <p:cNvPr id="20" name="Rechteck 19"/>
          <p:cNvSpPr/>
          <p:nvPr/>
        </p:nvSpPr>
        <p:spPr>
          <a:xfrm>
            <a:off x="1691680" y="4722118"/>
            <a:ext cx="3240360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Schüler sollen Schuluniform tragen</a:t>
            </a:r>
            <a:endParaRPr lang="de-DE" sz="1600" dirty="0"/>
          </a:p>
        </p:txBody>
      </p:sp>
      <p:sp>
        <p:nvSpPr>
          <p:cNvPr id="21" name="Rechteck 20"/>
          <p:cNvSpPr/>
          <p:nvPr/>
        </p:nvSpPr>
        <p:spPr>
          <a:xfrm>
            <a:off x="4941987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3</a:t>
            </a:r>
            <a:endParaRPr lang="de-DE" sz="1600" dirty="0"/>
          </a:p>
        </p:txBody>
      </p:sp>
      <p:sp>
        <p:nvSpPr>
          <p:cNvPr id="22" name="Rechteck 21"/>
          <p:cNvSpPr/>
          <p:nvPr/>
        </p:nvSpPr>
        <p:spPr>
          <a:xfrm>
            <a:off x="5514141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14</a:t>
            </a:r>
            <a:endParaRPr lang="de-DE" sz="1600" dirty="0"/>
          </a:p>
        </p:txBody>
      </p:sp>
      <p:sp>
        <p:nvSpPr>
          <p:cNvPr id="23" name="Rechteck 22"/>
          <p:cNvSpPr/>
          <p:nvPr/>
        </p:nvSpPr>
        <p:spPr>
          <a:xfrm>
            <a:off x="6084168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6</a:t>
            </a:r>
            <a:endParaRPr lang="de-DE" sz="1600" dirty="0"/>
          </a:p>
        </p:txBody>
      </p:sp>
      <p:sp>
        <p:nvSpPr>
          <p:cNvPr id="24" name="Rechteck 23"/>
          <p:cNvSpPr/>
          <p:nvPr/>
        </p:nvSpPr>
        <p:spPr>
          <a:xfrm>
            <a:off x="32419" y="872183"/>
            <a:ext cx="8778205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4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8788052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95536" y="1268760"/>
            <a:ext cx="8424936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86924" y="1705000"/>
            <a:ext cx="8261540" cy="783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Lehrern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86924" y="2524522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Protokollant</a:t>
            </a:r>
            <a:endParaRPr lang="de-DE" sz="1600" dirty="0"/>
          </a:p>
        </p:txBody>
      </p:sp>
      <p:sp>
        <p:nvSpPr>
          <p:cNvPr id="32" name="Rechteck 31"/>
          <p:cNvSpPr/>
          <p:nvPr/>
        </p:nvSpPr>
        <p:spPr>
          <a:xfrm>
            <a:off x="2915816" y="2527104"/>
            <a:ext cx="1464498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Konferenzleiter</a:t>
            </a:r>
            <a:endParaRPr lang="de-DE" sz="1600" dirty="0"/>
          </a:p>
        </p:txBody>
      </p:sp>
      <p:sp>
        <p:nvSpPr>
          <p:cNvPr id="33" name="Rechteck 32"/>
          <p:cNvSpPr/>
          <p:nvPr/>
        </p:nvSpPr>
        <p:spPr>
          <a:xfrm>
            <a:off x="4376936" y="2527104"/>
            <a:ext cx="48309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860032" y="2527104"/>
            <a:ext cx="48309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816788" y="2524521"/>
            <a:ext cx="193167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Konferenzdatum</a:t>
            </a:r>
            <a:endParaRPr lang="de-DE" sz="1600" dirty="0"/>
          </a:p>
        </p:txBody>
      </p:sp>
      <p:sp>
        <p:nvSpPr>
          <p:cNvPr id="36" name="Rechteck 35"/>
          <p:cNvSpPr/>
          <p:nvPr/>
        </p:nvSpPr>
        <p:spPr>
          <a:xfrm>
            <a:off x="410022" y="3068960"/>
            <a:ext cx="8424936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TOPs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429444" y="3107529"/>
            <a:ext cx="8391028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Schuluniform</a:t>
            </a:r>
            <a:endParaRPr lang="de-DE" sz="1600" dirty="0"/>
          </a:p>
        </p:txBody>
      </p:sp>
      <p:sp>
        <p:nvSpPr>
          <p:cNvPr id="38" name="Rechteck 37"/>
          <p:cNvSpPr/>
          <p:nvPr/>
        </p:nvSpPr>
        <p:spPr>
          <a:xfrm>
            <a:off x="424441" y="3429000"/>
            <a:ext cx="8396032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91538" y="1307329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Protokolltyp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830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8788052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" name="Auf der gleichen Seite des Rechtecks liegende Ecken abrunden 1"/>
          <p:cNvSpPr/>
          <p:nvPr/>
        </p:nvSpPr>
        <p:spPr>
          <a:xfrm rot="10800000">
            <a:off x="408692" y="1168599"/>
            <a:ext cx="4062528" cy="360040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 flipV="1">
            <a:off x="1475656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6380" y="118173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anlegen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1476822" y="1168598"/>
            <a:ext cx="13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Gruppen anlegen</a:t>
            </a:r>
            <a:endParaRPr lang="de-DE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2771800" y="116859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Gruppen zuweisen</a:t>
            </a:r>
            <a:endParaRPr lang="de-DE" sz="1200" dirty="0"/>
          </a:p>
        </p:txBody>
      </p:sp>
      <p:cxnSp>
        <p:nvCxnSpPr>
          <p:cNvPr id="40" name="Gerade Verbindung 39"/>
          <p:cNvCxnSpPr/>
          <p:nvPr/>
        </p:nvCxnSpPr>
        <p:spPr>
          <a:xfrm flipV="1">
            <a:off x="2771800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395536" y="1628800"/>
            <a:ext cx="8424936" cy="2281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Lehrern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31955" y="1631650"/>
            <a:ext cx="1737166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Vorname</a:t>
            </a:r>
            <a:endParaRPr lang="de-DE" sz="1600" dirty="0"/>
          </a:p>
        </p:txBody>
      </p:sp>
      <p:sp>
        <p:nvSpPr>
          <p:cNvPr id="51" name="Rechteck 50"/>
          <p:cNvSpPr/>
          <p:nvPr/>
        </p:nvSpPr>
        <p:spPr>
          <a:xfrm>
            <a:off x="2132702" y="1631650"/>
            <a:ext cx="1791226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Nachname</a:t>
            </a:r>
            <a:endParaRPr lang="de-DE" sz="1600" dirty="0"/>
          </a:p>
        </p:txBody>
      </p:sp>
      <p:sp>
        <p:nvSpPr>
          <p:cNvPr id="52" name="Rechteck 51"/>
          <p:cNvSpPr/>
          <p:nvPr/>
        </p:nvSpPr>
        <p:spPr>
          <a:xfrm>
            <a:off x="3923928" y="1628800"/>
            <a:ext cx="2393378" cy="427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Email</a:t>
            </a:r>
            <a:endParaRPr lang="de-DE" sz="1600" dirty="0"/>
          </a:p>
        </p:txBody>
      </p:sp>
      <p:sp>
        <p:nvSpPr>
          <p:cNvPr id="53" name="Rechteck 52"/>
          <p:cNvSpPr/>
          <p:nvPr/>
        </p:nvSpPr>
        <p:spPr>
          <a:xfrm>
            <a:off x="6317306" y="1631650"/>
            <a:ext cx="1475742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Benutzername</a:t>
            </a:r>
            <a:endParaRPr lang="de-DE" sz="1600" dirty="0"/>
          </a:p>
        </p:txBody>
      </p:sp>
      <p:sp>
        <p:nvSpPr>
          <p:cNvPr id="54" name="Rechteck 53"/>
          <p:cNvSpPr/>
          <p:nvPr/>
        </p:nvSpPr>
        <p:spPr>
          <a:xfrm>
            <a:off x="7803342" y="1628800"/>
            <a:ext cx="1002075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Passwort</a:t>
            </a:r>
            <a:endParaRPr lang="de-DE" sz="1600" dirty="0"/>
          </a:p>
        </p:txBody>
      </p:sp>
      <p:sp>
        <p:nvSpPr>
          <p:cNvPr id="55" name="Rechteck 54"/>
          <p:cNvSpPr/>
          <p:nvPr/>
        </p:nvSpPr>
        <p:spPr>
          <a:xfrm>
            <a:off x="426622" y="2057822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Oliver</a:t>
            </a:r>
            <a:endParaRPr lang="de-DE" sz="1600" dirty="0"/>
          </a:p>
        </p:txBody>
      </p:sp>
      <p:sp>
        <p:nvSpPr>
          <p:cNvPr id="56" name="Rechteck 55"/>
          <p:cNvSpPr/>
          <p:nvPr/>
        </p:nvSpPr>
        <p:spPr>
          <a:xfrm>
            <a:off x="2132702" y="2060672"/>
            <a:ext cx="179122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Kaden</a:t>
            </a:r>
            <a:endParaRPr lang="de-DE" sz="1600" dirty="0"/>
          </a:p>
        </p:txBody>
      </p:sp>
      <p:sp>
        <p:nvSpPr>
          <p:cNvPr id="57" name="Rechteck 56"/>
          <p:cNvSpPr/>
          <p:nvPr/>
        </p:nvSpPr>
        <p:spPr>
          <a:xfrm>
            <a:off x="3923929" y="2056309"/>
            <a:ext cx="239337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fia63kaden@gso-koeln.de</a:t>
            </a:r>
            <a:endParaRPr lang="de-DE" sz="1600" dirty="0"/>
          </a:p>
        </p:txBody>
      </p:sp>
      <p:sp>
        <p:nvSpPr>
          <p:cNvPr id="58" name="Rechteck 57"/>
          <p:cNvSpPr/>
          <p:nvPr/>
        </p:nvSpPr>
        <p:spPr>
          <a:xfrm>
            <a:off x="6317307" y="2059159"/>
            <a:ext cx="1486035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OK</a:t>
            </a:r>
            <a:endParaRPr lang="de-DE" sz="1600" dirty="0"/>
          </a:p>
        </p:txBody>
      </p:sp>
      <p:sp>
        <p:nvSpPr>
          <p:cNvPr id="59" name="Rechteck 58"/>
          <p:cNvSpPr/>
          <p:nvPr/>
        </p:nvSpPr>
        <p:spPr>
          <a:xfrm>
            <a:off x="7803342" y="2059159"/>
            <a:ext cx="1002075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•••••••</a:t>
            </a:r>
            <a:endParaRPr lang="de-DE" sz="1600" dirty="0"/>
          </a:p>
        </p:txBody>
      </p:sp>
      <p:sp>
        <p:nvSpPr>
          <p:cNvPr id="60" name="Rechteck 59"/>
          <p:cNvSpPr/>
          <p:nvPr/>
        </p:nvSpPr>
        <p:spPr>
          <a:xfrm>
            <a:off x="431955" y="2377780"/>
            <a:ext cx="8373462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8788052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" name="Auf der gleichen Seite des Rechtecks liegende Ecken abrunden 1"/>
          <p:cNvSpPr/>
          <p:nvPr/>
        </p:nvSpPr>
        <p:spPr>
          <a:xfrm rot="10800000">
            <a:off x="408692" y="1168599"/>
            <a:ext cx="4062528" cy="360040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 flipV="1">
            <a:off x="1475656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6380" y="118173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anlegen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1476822" y="1168598"/>
            <a:ext cx="13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Gruppen anlegen</a:t>
            </a:r>
            <a:endParaRPr lang="de-DE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2771800" y="116859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Gruppen zuweisen</a:t>
            </a:r>
            <a:endParaRPr lang="de-DE" sz="1200" dirty="0"/>
          </a:p>
        </p:txBody>
      </p:sp>
      <p:cxnSp>
        <p:nvCxnSpPr>
          <p:cNvPr id="40" name="Gerade Verbindung 39"/>
          <p:cNvCxnSpPr/>
          <p:nvPr/>
        </p:nvCxnSpPr>
        <p:spPr>
          <a:xfrm flipV="1">
            <a:off x="2771800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95536" y="1628800"/>
            <a:ext cx="8424936" cy="2281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Gruppen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31954" y="1631650"/>
            <a:ext cx="2915909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Name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3347863" y="1628800"/>
            <a:ext cx="5472609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Verteilermail</a:t>
            </a:r>
            <a:endParaRPr lang="de-DE" sz="1600" dirty="0"/>
          </a:p>
        </p:txBody>
      </p:sp>
      <p:sp>
        <p:nvSpPr>
          <p:cNvPr id="20" name="Rechteck 19"/>
          <p:cNvSpPr/>
          <p:nvPr/>
        </p:nvSpPr>
        <p:spPr>
          <a:xfrm>
            <a:off x="426621" y="2057822"/>
            <a:ext cx="2915909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FIA63</a:t>
            </a:r>
            <a:endParaRPr lang="de-DE" sz="1600" dirty="0"/>
          </a:p>
        </p:txBody>
      </p:sp>
      <p:sp>
        <p:nvSpPr>
          <p:cNvPr id="21" name="Rechteck 20"/>
          <p:cNvSpPr/>
          <p:nvPr/>
        </p:nvSpPr>
        <p:spPr>
          <a:xfrm>
            <a:off x="3347863" y="2057822"/>
            <a:ext cx="5472609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fia63@gso-koeln.de</a:t>
            </a:r>
            <a:endParaRPr lang="de-DE" sz="1600" dirty="0"/>
          </a:p>
        </p:txBody>
      </p:sp>
      <p:sp>
        <p:nvSpPr>
          <p:cNvPr id="28" name="Rechteck 27"/>
          <p:cNvSpPr/>
          <p:nvPr/>
        </p:nvSpPr>
        <p:spPr>
          <a:xfrm>
            <a:off x="431955" y="2377780"/>
            <a:ext cx="8373462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8788052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" name="Auf der gleichen Seite des Rechtecks liegende Ecken abrunden 1"/>
          <p:cNvSpPr/>
          <p:nvPr/>
        </p:nvSpPr>
        <p:spPr>
          <a:xfrm rot="10800000">
            <a:off x="408692" y="1168599"/>
            <a:ext cx="4062528" cy="360040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 flipV="1">
            <a:off x="1475656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6380" y="118173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anlegen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1476822" y="1168598"/>
            <a:ext cx="13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Gruppen anlegen</a:t>
            </a:r>
            <a:endParaRPr lang="de-DE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2771800" y="116859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Gruppen zuweisen</a:t>
            </a:r>
            <a:endParaRPr lang="de-DE" sz="1200" dirty="0"/>
          </a:p>
        </p:txBody>
      </p:sp>
      <p:cxnSp>
        <p:nvCxnSpPr>
          <p:cNvPr id="40" name="Gerade Verbindung 39"/>
          <p:cNvCxnSpPr/>
          <p:nvPr/>
        </p:nvCxnSpPr>
        <p:spPr>
          <a:xfrm flipV="1">
            <a:off x="2771800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3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Bildschirmpräsentation (4:3)</PresentationFormat>
  <Paragraphs>110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Moorhuhn</dc:creator>
  <cp:lastModifiedBy>Oliver Kaden</cp:lastModifiedBy>
  <cp:revision>27</cp:revision>
  <dcterms:created xsi:type="dcterms:W3CDTF">2018-11-13T09:58:00Z</dcterms:created>
  <dcterms:modified xsi:type="dcterms:W3CDTF">2018-11-16T10:48:04Z</dcterms:modified>
</cp:coreProperties>
</file>