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7" r:id="rId2"/>
    <p:sldId id="261" r:id="rId3"/>
    <p:sldId id="262" r:id="rId4"/>
    <p:sldId id="266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28" autoAdjust="0"/>
  </p:normalViewPr>
  <p:slideViewPr>
    <p:cSldViewPr>
      <p:cViewPr>
        <p:scale>
          <a:sx n="100" d="100"/>
          <a:sy n="100" d="100"/>
        </p:scale>
        <p:origin x="1066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06013-8F64-4293-BC97-3FE198947D86}" type="datetimeFigureOut">
              <a:rPr lang="de-DE" smtClean="0"/>
              <a:pPr/>
              <a:t>17.11.2018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C4320-46CE-474F-897F-6A97DA12D8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7881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Startseite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C4320-46CE-474F-897F-6A97DA12D8EB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06905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Neues Protokoll anlegen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C4320-46CE-474F-897F-6A97DA12D8E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06905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Protokollieren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C4320-46CE-474F-897F-6A97DA12D8E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06905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Admintools – Lehrer anlegen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C4320-46CE-474F-897F-6A97DA12D8E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06905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Admintools – Gruppen anlegen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C4320-46CE-474F-897F-6A97DA12D8E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06905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Admintools – Lehrer Gruppen zuweisen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C4320-46CE-474F-897F-6A97DA12D8E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06905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17.11.2018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17.11.2018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17.11.2018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17.11.2018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17.11.2018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29B0-5F1E-49AE-B34E-4422E9571E26}" type="datetimeFigureOut">
              <a:rPr lang="de-DE" smtClean="0"/>
              <a:pPr/>
              <a:t>17.11.2018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029B0-5F1E-49AE-B34E-4422E9571E26}" type="datetimeFigureOut">
              <a:rPr lang="de-DE" smtClean="0"/>
              <a:pPr/>
              <a:t>17.11.2018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FB645-B7E9-4785-9933-1F8EC9A6BA3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Paper Prototyp</a:t>
            </a:r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6012160" y="1267620"/>
            <a:ext cx="2808312" cy="18733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GSO Design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395536" y="1267620"/>
            <a:ext cx="5355000" cy="2857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GSO Bild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6180888" y="1410496"/>
            <a:ext cx="2428892" cy="2857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Benutzername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6180888" y="1827808"/>
            <a:ext cx="2428892" cy="2857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2195736" cy="764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GSO Logo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180888" y="2571744"/>
            <a:ext cx="157163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Anmelden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7020272" y="3982264"/>
            <a:ext cx="1805532" cy="2687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Protokolltool</a:t>
            </a:r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Made </a:t>
            </a:r>
            <a:r>
              <a:rPr lang="de-DE" dirty="0" err="1" smtClean="0"/>
              <a:t>with</a:t>
            </a:r>
            <a:r>
              <a:rPr lang="de-DE" dirty="0" smtClean="0"/>
              <a:t> ♥ </a:t>
            </a:r>
            <a:r>
              <a:rPr lang="de-DE" dirty="0" err="1" smtClean="0"/>
              <a:t>by</a:t>
            </a:r>
            <a:r>
              <a:rPr lang="de-DE" dirty="0" smtClean="0"/>
              <a:t>:</a:t>
            </a:r>
          </a:p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GSO Design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dirty="0" smtClean="0"/>
              <a:t>• MCGD</a:t>
            </a:r>
          </a:p>
          <a:p>
            <a:r>
              <a:rPr lang="de-DE" dirty="0" smtClean="0"/>
              <a:t>• </a:t>
            </a:r>
            <a:r>
              <a:rPr lang="de-DE" dirty="0" err="1" smtClean="0"/>
              <a:t>newKid</a:t>
            </a:r>
            <a:endParaRPr lang="de-DE" dirty="0" smtClean="0"/>
          </a:p>
          <a:p>
            <a:r>
              <a:rPr lang="de-DE" dirty="0" smtClean="0"/>
              <a:t>• Detlef</a:t>
            </a:r>
          </a:p>
          <a:p>
            <a:r>
              <a:rPr lang="de-DE" dirty="0" smtClean="0"/>
              <a:t>• </a:t>
            </a:r>
            <a:r>
              <a:rPr lang="de-DE" dirty="0" err="1" smtClean="0"/>
              <a:t>Gollnick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395536" y="4293096"/>
            <a:ext cx="6264696" cy="2281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Liste von Beschlüssen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95536" y="4293096"/>
            <a:ext cx="1296144" cy="42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TOP</a:t>
            </a:r>
            <a:endParaRPr lang="de-DE" sz="1600" dirty="0"/>
          </a:p>
        </p:txBody>
      </p:sp>
      <p:sp>
        <p:nvSpPr>
          <p:cNvPr id="15" name="Rechteck 14"/>
          <p:cNvSpPr/>
          <p:nvPr/>
        </p:nvSpPr>
        <p:spPr>
          <a:xfrm>
            <a:off x="1691680" y="4293096"/>
            <a:ext cx="3240360" cy="42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Beschluss</a:t>
            </a:r>
            <a:endParaRPr lang="de-DE" sz="1600" dirty="0"/>
          </a:p>
        </p:txBody>
      </p:sp>
      <p:sp>
        <p:nvSpPr>
          <p:cNvPr id="16" name="Rechteck 15"/>
          <p:cNvSpPr/>
          <p:nvPr/>
        </p:nvSpPr>
        <p:spPr>
          <a:xfrm>
            <a:off x="4932040" y="4293096"/>
            <a:ext cx="579974" cy="4275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+</a:t>
            </a:r>
            <a:endParaRPr lang="de-DE" sz="1600" dirty="0"/>
          </a:p>
        </p:txBody>
      </p:sp>
      <p:sp>
        <p:nvSpPr>
          <p:cNvPr id="17" name="Rechteck 16"/>
          <p:cNvSpPr/>
          <p:nvPr/>
        </p:nvSpPr>
        <p:spPr>
          <a:xfrm>
            <a:off x="5504194" y="4291583"/>
            <a:ext cx="579974" cy="42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-</a:t>
            </a:r>
            <a:endParaRPr lang="de-DE" sz="1600" dirty="0"/>
          </a:p>
        </p:txBody>
      </p:sp>
      <p:sp>
        <p:nvSpPr>
          <p:cNvPr id="18" name="Rechteck 17"/>
          <p:cNvSpPr/>
          <p:nvPr/>
        </p:nvSpPr>
        <p:spPr>
          <a:xfrm>
            <a:off x="6084168" y="4293096"/>
            <a:ext cx="570027" cy="42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o</a:t>
            </a:r>
            <a:endParaRPr lang="de-DE" sz="1600" dirty="0"/>
          </a:p>
        </p:txBody>
      </p:sp>
      <p:sp>
        <p:nvSpPr>
          <p:cNvPr id="19" name="Rechteck 18"/>
          <p:cNvSpPr/>
          <p:nvPr/>
        </p:nvSpPr>
        <p:spPr>
          <a:xfrm>
            <a:off x="395536" y="4722118"/>
            <a:ext cx="1296144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Schuluniform</a:t>
            </a:r>
            <a:endParaRPr lang="de-DE" sz="1600" dirty="0"/>
          </a:p>
        </p:txBody>
      </p:sp>
      <p:sp>
        <p:nvSpPr>
          <p:cNvPr id="20" name="Rechteck 19"/>
          <p:cNvSpPr/>
          <p:nvPr/>
        </p:nvSpPr>
        <p:spPr>
          <a:xfrm>
            <a:off x="1691680" y="4722118"/>
            <a:ext cx="3240360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Schüler sollen Schuluniform tragen</a:t>
            </a:r>
            <a:endParaRPr lang="de-DE" sz="1600" dirty="0"/>
          </a:p>
        </p:txBody>
      </p:sp>
      <p:sp>
        <p:nvSpPr>
          <p:cNvPr id="21" name="Rechteck 20"/>
          <p:cNvSpPr/>
          <p:nvPr/>
        </p:nvSpPr>
        <p:spPr>
          <a:xfrm>
            <a:off x="4941987" y="4723455"/>
            <a:ext cx="570027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3</a:t>
            </a:r>
            <a:endParaRPr lang="de-DE" sz="1600" dirty="0"/>
          </a:p>
        </p:txBody>
      </p:sp>
      <p:sp>
        <p:nvSpPr>
          <p:cNvPr id="22" name="Rechteck 21"/>
          <p:cNvSpPr/>
          <p:nvPr/>
        </p:nvSpPr>
        <p:spPr>
          <a:xfrm>
            <a:off x="5514141" y="4723455"/>
            <a:ext cx="570027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14</a:t>
            </a:r>
            <a:endParaRPr lang="de-DE" sz="1600" dirty="0"/>
          </a:p>
        </p:txBody>
      </p:sp>
      <p:sp>
        <p:nvSpPr>
          <p:cNvPr id="23" name="Rechteck 22"/>
          <p:cNvSpPr/>
          <p:nvPr/>
        </p:nvSpPr>
        <p:spPr>
          <a:xfrm>
            <a:off x="6084168" y="4723455"/>
            <a:ext cx="570027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6</a:t>
            </a:r>
            <a:endParaRPr lang="de-DE" sz="1600" dirty="0"/>
          </a:p>
        </p:txBody>
      </p:sp>
      <p:sp>
        <p:nvSpPr>
          <p:cNvPr id="24" name="Rechteck 23"/>
          <p:cNvSpPr/>
          <p:nvPr/>
        </p:nvSpPr>
        <p:spPr>
          <a:xfrm>
            <a:off x="32419" y="872183"/>
            <a:ext cx="8778205" cy="2964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Menüleiste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691680" y="889440"/>
            <a:ext cx="1496552" cy="267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Admintools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42732" y="884270"/>
            <a:ext cx="1648948" cy="2722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Protokolle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45947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49778" y="147725"/>
            <a:ext cx="1348772" cy="2857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Benutzer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2195736" cy="764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GSO Logo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248836" y="55885"/>
            <a:ext cx="157163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Abmelden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32420" y="872183"/>
            <a:ext cx="8788052" cy="2964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Menüleiste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691680" y="889440"/>
            <a:ext cx="1496552" cy="267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Admintools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42732" y="884270"/>
            <a:ext cx="1648948" cy="2722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Protokolle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395536" y="1268760"/>
            <a:ext cx="8424936" cy="16561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486924" y="1705000"/>
            <a:ext cx="8261540" cy="783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Liste von Lehrern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86924" y="2524522"/>
            <a:ext cx="1296144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Protokollant</a:t>
            </a:r>
            <a:endParaRPr lang="de-DE" sz="1600" dirty="0"/>
          </a:p>
        </p:txBody>
      </p:sp>
      <p:sp>
        <p:nvSpPr>
          <p:cNvPr id="32" name="Rechteck 31"/>
          <p:cNvSpPr/>
          <p:nvPr/>
        </p:nvSpPr>
        <p:spPr>
          <a:xfrm>
            <a:off x="2915816" y="2527104"/>
            <a:ext cx="1464498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Konferenzleiter</a:t>
            </a:r>
            <a:endParaRPr lang="de-DE" sz="1600" dirty="0"/>
          </a:p>
        </p:txBody>
      </p:sp>
      <p:sp>
        <p:nvSpPr>
          <p:cNvPr id="33" name="Rechteck 32"/>
          <p:cNvSpPr/>
          <p:nvPr/>
        </p:nvSpPr>
        <p:spPr>
          <a:xfrm>
            <a:off x="4376936" y="2527104"/>
            <a:ext cx="483096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00B050"/>
                </a:solidFill>
              </a:rPr>
              <a:t>+</a:t>
            </a:r>
            <a:endParaRPr lang="de-DE" sz="1600" dirty="0">
              <a:solidFill>
                <a:srgbClr val="00B050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4860032" y="2527104"/>
            <a:ext cx="483096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00B050"/>
                </a:solidFill>
              </a:rPr>
              <a:t>+</a:t>
            </a:r>
            <a:endParaRPr lang="de-DE" sz="1600" dirty="0">
              <a:solidFill>
                <a:srgbClr val="00B050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6816788" y="2524521"/>
            <a:ext cx="1931676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Konferenzdatum</a:t>
            </a:r>
            <a:endParaRPr lang="de-DE" sz="1600" dirty="0"/>
          </a:p>
        </p:txBody>
      </p:sp>
      <p:sp>
        <p:nvSpPr>
          <p:cNvPr id="36" name="Rechteck 35"/>
          <p:cNvSpPr/>
          <p:nvPr/>
        </p:nvSpPr>
        <p:spPr>
          <a:xfrm>
            <a:off x="410022" y="3068960"/>
            <a:ext cx="8424936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Liste von TOPs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429444" y="3107529"/>
            <a:ext cx="8391028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Schuluniform</a:t>
            </a:r>
            <a:endParaRPr lang="de-DE" sz="1600" dirty="0"/>
          </a:p>
        </p:txBody>
      </p:sp>
      <p:sp>
        <p:nvSpPr>
          <p:cNvPr id="38" name="Rechteck 37"/>
          <p:cNvSpPr/>
          <p:nvPr/>
        </p:nvSpPr>
        <p:spPr>
          <a:xfrm>
            <a:off x="424441" y="3429000"/>
            <a:ext cx="8396032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00B050"/>
                </a:solidFill>
              </a:rPr>
              <a:t>+</a:t>
            </a:r>
            <a:endParaRPr lang="de-DE" sz="1600" dirty="0">
              <a:solidFill>
                <a:srgbClr val="00B050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491538" y="1307329"/>
            <a:ext cx="1296144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Protokolltyp</a:t>
            </a:r>
            <a:endParaRPr lang="de-DE" sz="1600" dirty="0"/>
          </a:p>
        </p:txBody>
      </p:sp>
      <p:sp>
        <p:nvSpPr>
          <p:cNvPr id="40" name="Rechteck 39"/>
          <p:cNvSpPr/>
          <p:nvPr/>
        </p:nvSpPr>
        <p:spPr>
          <a:xfrm>
            <a:off x="512481" y="1736351"/>
            <a:ext cx="1737166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/>
              <a:t>• Oliver Kaden</a:t>
            </a:r>
            <a:endParaRPr lang="de-DE" sz="1600" dirty="0"/>
          </a:p>
        </p:txBody>
      </p:sp>
      <p:sp>
        <p:nvSpPr>
          <p:cNvPr id="41" name="Rechteck 40"/>
          <p:cNvSpPr/>
          <p:nvPr/>
        </p:nvSpPr>
        <p:spPr>
          <a:xfrm>
            <a:off x="2245108" y="1736351"/>
            <a:ext cx="1737166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/>
              <a:t>• Micheal </a:t>
            </a:r>
            <a:r>
              <a:rPr lang="de-DE" sz="1600" dirty="0" err="1" smtClean="0"/>
              <a:t>Gede</a:t>
            </a:r>
            <a:endParaRPr lang="de-DE" sz="1600" dirty="0"/>
          </a:p>
        </p:txBody>
      </p:sp>
      <p:sp>
        <p:nvSpPr>
          <p:cNvPr id="42" name="Rechteck 41"/>
          <p:cNvSpPr/>
          <p:nvPr/>
        </p:nvSpPr>
        <p:spPr>
          <a:xfrm>
            <a:off x="3982274" y="1736351"/>
            <a:ext cx="4766190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…</a:t>
            </a:r>
            <a:endParaRPr lang="de-DE" sz="1600" dirty="0"/>
          </a:p>
        </p:txBody>
      </p:sp>
      <p:sp>
        <p:nvSpPr>
          <p:cNvPr id="43" name="Rechteck 42"/>
          <p:cNvSpPr/>
          <p:nvPr/>
        </p:nvSpPr>
        <p:spPr>
          <a:xfrm>
            <a:off x="512481" y="2049486"/>
            <a:ext cx="1737166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/>
              <a:t>• Pascal </a:t>
            </a:r>
            <a:r>
              <a:rPr lang="de-DE" sz="1600" dirty="0" err="1" smtClean="0"/>
              <a:t>Gollnick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xmlns="" val="29830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49778" y="147725"/>
            <a:ext cx="1348772" cy="2857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Benutzer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2195736" cy="764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GSO Logo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248836" y="55885"/>
            <a:ext cx="157163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Abmelden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32420" y="872183"/>
            <a:ext cx="8788052" cy="2964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Menüleiste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691680" y="889440"/>
            <a:ext cx="1496552" cy="267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Admintools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42732" y="884270"/>
            <a:ext cx="1648948" cy="2722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Protokolle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395536" y="1268760"/>
            <a:ext cx="8424936" cy="5256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491538" y="1307329"/>
            <a:ext cx="8184918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/>
              <a:t>Ergebnisprotokoll der Zeugniskonferenz vom 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</a:rPr>
              <a:t>Konferenz Datum</a:t>
            </a:r>
            <a:endParaRPr lang="de-DE" sz="1600" dirty="0"/>
          </a:p>
        </p:txBody>
      </p:sp>
      <p:sp>
        <p:nvSpPr>
          <p:cNvPr id="28" name="Rechteck 27"/>
          <p:cNvSpPr/>
          <p:nvPr/>
        </p:nvSpPr>
        <p:spPr>
          <a:xfrm>
            <a:off x="486924" y="1705000"/>
            <a:ext cx="8261540" cy="715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			Liste von Lehrern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512481" y="1736351"/>
            <a:ext cx="1737166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/>
              <a:t>Oliver Kaden</a:t>
            </a:r>
            <a:endParaRPr lang="de-DE" sz="1600" dirty="0"/>
          </a:p>
        </p:txBody>
      </p:sp>
      <p:sp>
        <p:nvSpPr>
          <p:cNvPr id="41" name="Rechteck 40"/>
          <p:cNvSpPr/>
          <p:nvPr/>
        </p:nvSpPr>
        <p:spPr>
          <a:xfrm>
            <a:off x="512481" y="2049486"/>
            <a:ext cx="1737166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/>
              <a:t>Pascal </a:t>
            </a:r>
            <a:r>
              <a:rPr lang="de-DE" sz="1600" dirty="0" err="1" smtClean="0"/>
              <a:t>Gollnick</a:t>
            </a:r>
            <a:endParaRPr lang="de-DE" sz="1600" dirty="0"/>
          </a:p>
        </p:txBody>
      </p:sp>
      <p:sp>
        <p:nvSpPr>
          <p:cNvPr id="8" name="Rechteck 7"/>
          <p:cNvSpPr/>
          <p:nvPr/>
        </p:nvSpPr>
        <p:spPr>
          <a:xfrm>
            <a:off x="1926754" y="1779549"/>
            <a:ext cx="233207" cy="21602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B050"/>
                </a:solidFill>
              </a:rPr>
              <a:t>✓</a:t>
            </a:r>
            <a:endParaRPr lang="de-DE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1919911" y="2092684"/>
            <a:ext cx="233207" cy="21602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B050"/>
                </a:solidFill>
              </a:rPr>
              <a:t>✓</a:t>
            </a:r>
            <a:endParaRPr lang="de-DE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2249647" y="1737962"/>
            <a:ext cx="1737166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/>
              <a:t>Michael </a:t>
            </a:r>
            <a:r>
              <a:rPr lang="de-DE" sz="1600" dirty="0" err="1" smtClean="0"/>
              <a:t>Gede</a:t>
            </a:r>
            <a:endParaRPr lang="de-DE" sz="1600" dirty="0"/>
          </a:p>
        </p:txBody>
      </p:sp>
      <p:sp>
        <p:nvSpPr>
          <p:cNvPr id="45" name="Rechteck 44"/>
          <p:cNvSpPr/>
          <p:nvPr/>
        </p:nvSpPr>
        <p:spPr>
          <a:xfrm>
            <a:off x="3663920" y="1781160"/>
            <a:ext cx="233207" cy="21602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23097" y="2492896"/>
            <a:ext cx="1296144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Protokollant</a:t>
            </a:r>
            <a:endParaRPr lang="de-DE" sz="1600" dirty="0"/>
          </a:p>
        </p:txBody>
      </p:sp>
      <p:sp>
        <p:nvSpPr>
          <p:cNvPr id="47" name="Rechteck 46"/>
          <p:cNvSpPr/>
          <p:nvPr/>
        </p:nvSpPr>
        <p:spPr>
          <a:xfrm>
            <a:off x="7207796" y="1307929"/>
            <a:ext cx="1464498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Konferenzleiter</a:t>
            </a:r>
            <a:endParaRPr lang="de-DE" sz="1600" dirty="0"/>
          </a:p>
        </p:txBody>
      </p:sp>
      <p:sp>
        <p:nvSpPr>
          <p:cNvPr id="48" name="Rechteck 47"/>
          <p:cNvSpPr/>
          <p:nvPr/>
        </p:nvSpPr>
        <p:spPr>
          <a:xfrm>
            <a:off x="2249647" y="2059433"/>
            <a:ext cx="1737166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/>
              <a:t>Lars </a:t>
            </a:r>
            <a:r>
              <a:rPr lang="de-DE" sz="1600" dirty="0" err="1" smtClean="0"/>
              <a:t>Tenbrock</a:t>
            </a:r>
            <a:endParaRPr lang="de-DE" sz="1600" dirty="0"/>
          </a:p>
        </p:txBody>
      </p:sp>
      <p:sp>
        <p:nvSpPr>
          <p:cNvPr id="49" name="Rechteck 48"/>
          <p:cNvSpPr/>
          <p:nvPr/>
        </p:nvSpPr>
        <p:spPr>
          <a:xfrm>
            <a:off x="3657077" y="2102631"/>
            <a:ext cx="233207" cy="21602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B050"/>
                </a:solidFill>
              </a:rPr>
              <a:t>✓</a:t>
            </a:r>
            <a:endParaRPr lang="de-DE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512481" y="2935796"/>
            <a:ext cx="8261540" cy="24374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Gruppe von TOP – Beschreibung – Beschluss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557054" y="2968863"/>
            <a:ext cx="8191409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Titel</a:t>
            </a:r>
            <a:endParaRPr lang="de-DE" sz="1600" dirty="0"/>
          </a:p>
        </p:txBody>
      </p:sp>
      <p:sp>
        <p:nvSpPr>
          <p:cNvPr id="52" name="Rechteck 51"/>
          <p:cNvSpPr/>
          <p:nvPr/>
        </p:nvSpPr>
        <p:spPr>
          <a:xfrm>
            <a:off x="557055" y="3300169"/>
            <a:ext cx="8191408" cy="62336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Beschreibung</a:t>
            </a:r>
            <a:endParaRPr lang="de-DE" sz="1600" dirty="0"/>
          </a:p>
        </p:txBody>
      </p:sp>
      <p:sp>
        <p:nvSpPr>
          <p:cNvPr id="53" name="Rechteck 52"/>
          <p:cNvSpPr/>
          <p:nvPr/>
        </p:nvSpPr>
        <p:spPr>
          <a:xfrm>
            <a:off x="1956134" y="4001347"/>
            <a:ext cx="233207" cy="21602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B050"/>
                </a:solidFill>
              </a:rPr>
              <a:t>✓</a:t>
            </a:r>
            <a:endParaRPr lang="de-DE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557055" y="3966483"/>
            <a:ext cx="1348772" cy="2857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Beschlossen</a:t>
            </a:r>
            <a:endParaRPr lang="de-DE" dirty="0"/>
          </a:p>
        </p:txBody>
      </p:sp>
      <p:sp>
        <p:nvSpPr>
          <p:cNvPr id="55" name="Rechteck 54"/>
          <p:cNvSpPr/>
          <p:nvPr/>
        </p:nvSpPr>
        <p:spPr>
          <a:xfrm>
            <a:off x="550012" y="4282253"/>
            <a:ext cx="8198451" cy="62336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Beschluss</a:t>
            </a:r>
            <a:endParaRPr lang="de-DE" sz="1600" dirty="0"/>
          </a:p>
        </p:txBody>
      </p:sp>
      <p:sp>
        <p:nvSpPr>
          <p:cNvPr id="56" name="Rechteck 55"/>
          <p:cNvSpPr/>
          <p:nvPr/>
        </p:nvSpPr>
        <p:spPr>
          <a:xfrm>
            <a:off x="557055" y="4907225"/>
            <a:ext cx="990609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Dafür</a:t>
            </a:r>
            <a:endParaRPr lang="de-DE" sz="1600" dirty="0"/>
          </a:p>
        </p:txBody>
      </p:sp>
      <p:sp>
        <p:nvSpPr>
          <p:cNvPr id="57" name="Rechteck 56"/>
          <p:cNvSpPr/>
          <p:nvPr/>
        </p:nvSpPr>
        <p:spPr>
          <a:xfrm>
            <a:off x="1546945" y="4905615"/>
            <a:ext cx="990609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Dagegen</a:t>
            </a:r>
            <a:endParaRPr lang="de-DE" sz="1600" dirty="0"/>
          </a:p>
        </p:txBody>
      </p:sp>
      <p:sp>
        <p:nvSpPr>
          <p:cNvPr id="58" name="Rechteck 57"/>
          <p:cNvSpPr/>
          <p:nvPr/>
        </p:nvSpPr>
        <p:spPr>
          <a:xfrm>
            <a:off x="2537554" y="4907885"/>
            <a:ext cx="990609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Enthalten</a:t>
            </a:r>
            <a:endParaRPr lang="de-DE" sz="1600" dirty="0"/>
          </a:p>
        </p:txBody>
      </p:sp>
      <p:sp>
        <p:nvSpPr>
          <p:cNvPr id="68" name="Rechteck 67"/>
          <p:cNvSpPr/>
          <p:nvPr/>
        </p:nvSpPr>
        <p:spPr>
          <a:xfrm>
            <a:off x="511662" y="5488457"/>
            <a:ext cx="8261540" cy="6177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Gruppe von TOP – Beschreibung – Beschluss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016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49778" y="147725"/>
            <a:ext cx="1348772" cy="2857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Benutzer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2195736" cy="764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GSO Logo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248836" y="55885"/>
            <a:ext cx="157163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Abmelden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32420" y="872183"/>
            <a:ext cx="8788052" cy="2964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Menüleiste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691680" y="889440"/>
            <a:ext cx="1496552" cy="267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Admintools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42732" y="884270"/>
            <a:ext cx="1648948" cy="2722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Protokolle</a:t>
            </a:r>
            <a:endParaRPr lang="de-DE" dirty="0"/>
          </a:p>
        </p:txBody>
      </p:sp>
      <p:sp>
        <p:nvSpPr>
          <p:cNvPr id="2" name="Auf der gleichen Seite des Rechtecks liegende Ecken abrunden 1"/>
          <p:cNvSpPr/>
          <p:nvPr/>
        </p:nvSpPr>
        <p:spPr>
          <a:xfrm rot="10800000">
            <a:off x="408692" y="1168599"/>
            <a:ext cx="4062528" cy="360040"/>
          </a:xfrm>
          <a:prstGeom prst="round2Same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 flipV="1">
            <a:off x="1475656" y="1186719"/>
            <a:ext cx="0" cy="3276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96380" y="1181733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Lehrer anlegen</a:t>
            </a:r>
            <a:endParaRPr lang="de-DE" sz="1200" dirty="0"/>
          </a:p>
        </p:txBody>
      </p:sp>
      <p:sp>
        <p:nvSpPr>
          <p:cNvPr id="29" name="Textfeld 28"/>
          <p:cNvSpPr txBox="1"/>
          <p:nvPr/>
        </p:nvSpPr>
        <p:spPr>
          <a:xfrm>
            <a:off x="1476822" y="1168598"/>
            <a:ext cx="131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Gruppen anlegen</a:t>
            </a:r>
            <a:endParaRPr lang="de-DE" sz="1200" dirty="0"/>
          </a:p>
        </p:txBody>
      </p:sp>
      <p:sp>
        <p:nvSpPr>
          <p:cNvPr id="39" name="Textfeld 38"/>
          <p:cNvSpPr txBox="1"/>
          <p:nvPr/>
        </p:nvSpPr>
        <p:spPr>
          <a:xfrm>
            <a:off x="2771800" y="116859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Lehrer Gruppen zuweisen</a:t>
            </a:r>
            <a:endParaRPr lang="de-DE" sz="1200" dirty="0"/>
          </a:p>
        </p:txBody>
      </p:sp>
      <p:cxnSp>
        <p:nvCxnSpPr>
          <p:cNvPr id="40" name="Gerade Verbindung 39"/>
          <p:cNvCxnSpPr/>
          <p:nvPr/>
        </p:nvCxnSpPr>
        <p:spPr>
          <a:xfrm flipV="1">
            <a:off x="2771800" y="1186719"/>
            <a:ext cx="0" cy="3276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395536" y="1628800"/>
            <a:ext cx="8424936" cy="2281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Liste von Lehrern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431955" y="1631650"/>
            <a:ext cx="1547757" cy="42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Vorname</a:t>
            </a:r>
            <a:endParaRPr lang="de-DE" sz="1600" dirty="0"/>
          </a:p>
        </p:txBody>
      </p:sp>
      <p:sp>
        <p:nvSpPr>
          <p:cNvPr id="51" name="Rechteck 50"/>
          <p:cNvSpPr/>
          <p:nvPr/>
        </p:nvSpPr>
        <p:spPr>
          <a:xfrm>
            <a:off x="1989827" y="1631650"/>
            <a:ext cx="1574061" cy="42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Nachname</a:t>
            </a:r>
            <a:endParaRPr lang="de-DE" sz="1600" dirty="0"/>
          </a:p>
        </p:txBody>
      </p:sp>
      <p:sp>
        <p:nvSpPr>
          <p:cNvPr id="52" name="Rechteck 51"/>
          <p:cNvSpPr/>
          <p:nvPr/>
        </p:nvSpPr>
        <p:spPr>
          <a:xfrm>
            <a:off x="3571503" y="1628800"/>
            <a:ext cx="2368649" cy="4275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Email</a:t>
            </a:r>
            <a:endParaRPr lang="de-DE" sz="1600" dirty="0"/>
          </a:p>
        </p:txBody>
      </p:sp>
      <p:sp>
        <p:nvSpPr>
          <p:cNvPr id="53" name="Rechteck 52"/>
          <p:cNvSpPr/>
          <p:nvPr/>
        </p:nvSpPr>
        <p:spPr>
          <a:xfrm>
            <a:off x="5955356" y="1631650"/>
            <a:ext cx="1424956" cy="42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Benutzername</a:t>
            </a:r>
            <a:endParaRPr lang="de-DE" sz="1600" dirty="0"/>
          </a:p>
        </p:txBody>
      </p:sp>
      <p:sp>
        <p:nvSpPr>
          <p:cNvPr id="54" name="Rechteck 53"/>
          <p:cNvSpPr/>
          <p:nvPr/>
        </p:nvSpPr>
        <p:spPr>
          <a:xfrm>
            <a:off x="7393767" y="1628800"/>
            <a:ext cx="1061459" cy="42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Passwort</a:t>
            </a:r>
            <a:endParaRPr lang="de-DE" sz="1600" dirty="0"/>
          </a:p>
        </p:txBody>
      </p:sp>
      <p:sp>
        <p:nvSpPr>
          <p:cNvPr id="55" name="Rechteck 54"/>
          <p:cNvSpPr/>
          <p:nvPr/>
        </p:nvSpPr>
        <p:spPr>
          <a:xfrm>
            <a:off x="426622" y="2057822"/>
            <a:ext cx="1553090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Oliver</a:t>
            </a:r>
            <a:endParaRPr lang="de-DE" sz="1600" dirty="0"/>
          </a:p>
        </p:txBody>
      </p:sp>
      <p:sp>
        <p:nvSpPr>
          <p:cNvPr id="56" name="Rechteck 55"/>
          <p:cNvSpPr/>
          <p:nvPr/>
        </p:nvSpPr>
        <p:spPr>
          <a:xfrm>
            <a:off x="1989827" y="2060672"/>
            <a:ext cx="1574061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Kaden</a:t>
            </a:r>
            <a:endParaRPr lang="de-DE" sz="1600" dirty="0"/>
          </a:p>
        </p:txBody>
      </p:sp>
      <p:sp>
        <p:nvSpPr>
          <p:cNvPr id="57" name="Rechteck 56"/>
          <p:cNvSpPr/>
          <p:nvPr/>
        </p:nvSpPr>
        <p:spPr>
          <a:xfrm>
            <a:off x="3571504" y="2056309"/>
            <a:ext cx="2368647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fia63kaden@gso-koeln.de</a:t>
            </a:r>
            <a:endParaRPr lang="de-DE" sz="1600" dirty="0"/>
          </a:p>
        </p:txBody>
      </p:sp>
      <p:sp>
        <p:nvSpPr>
          <p:cNvPr id="58" name="Rechteck 57"/>
          <p:cNvSpPr/>
          <p:nvPr/>
        </p:nvSpPr>
        <p:spPr>
          <a:xfrm>
            <a:off x="5955357" y="2059159"/>
            <a:ext cx="1434895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OK</a:t>
            </a:r>
            <a:endParaRPr lang="de-DE" sz="1600" dirty="0"/>
          </a:p>
        </p:txBody>
      </p:sp>
      <p:sp>
        <p:nvSpPr>
          <p:cNvPr id="59" name="Rechteck 58"/>
          <p:cNvSpPr/>
          <p:nvPr/>
        </p:nvSpPr>
        <p:spPr>
          <a:xfrm>
            <a:off x="7393768" y="2059159"/>
            <a:ext cx="1061458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•••••••</a:t>
            </a:r>
            <a:endParaRPr lang="de-DE" sz="1600" dirty="0"/>
          </a:p>
        </p:txBody>
      </p:sp>
      <p:sp>
        <p:nvSpPr>
          <p:cNvPr id="60" name="Rechteck 59"/>
          <p:cNvSpPr/>
          <p:nvPr/>
        </p:nvSpPr>
        <p:spPr>
          <a:xfrm>
            <a:off x="431955" y="2377780"/>
            <a:ext cx="8373462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00B050"/>
                </a:solidFill>
              </a:rPr>
              <a:t>+</a:t>
            </a:r>
            <a:endParaRPr lang="de-DE" sz="1600" dirty="0">
              <a:solidFill>
                <a:srgbClr val="00B050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8455226" y="2060672"/>
            <a:ext cx="344928" cy="30963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pic>
        <p:nvPicPr>
          <p:cNvPr id="61" name="Picture 2" descr="C:\Users\fia63kaden.OHM.000\Documents\GitHub\OberstufenProjekt\Anwendung\webapp\img\Loesch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70540" y="2152705"/>
            <a:ext cx="1333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hteck 63"/>
          <p:cNvSpPr/>
          <p:nvPr/>
        </p:nvSpPr>
        <p:spPr>
          <a:xfrm>
            <a:off x="8455227" y="1631649"/>
            <a:ext cx="346364" cy="4166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xmlns="" val="89977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49778" y="147725"/>
            <a:ext cx="1348772" cy="2857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Benutzer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2195736" cy="764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GSO Logo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248836" y="55885"/>
            <a:ext cx="157163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Abmelden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32420" y="872183"/>
            <a:ext cx="8788052" cy="2964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Menüleiste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691680" y="889440"/>
            <a:ext cx="1496552" cy="267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Admintools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42732" y="884270"/>
            <a:ext cx="1648948" cy="2722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Protokolle</a:t>
            </a:r>
            <a:endParaRPr lang="de-DE" dirty="0"/>
          </a:p>
        </p:txBody>
      </p:sp>
      <p:sp>
        <p:nvSpPr>
          <p:cNvPr id="2" name="Auf der gleichen Seite des Rechtecks liegende Ecken abrunden 1"/>
          <p:cNvSpPr/>
          <p:nvPr/>
        </p:nvSpPr>
        <p:spPr>
          <a:xfrm rot="10800000">
            <a:off x="408692" y="1168599"/>
            <a:ext cx="4062528" cy="360040"/>
          </a:xfrm>
          <a:prstGeom prst="round2Same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 flipV="1">
            <a:off x="1475656" y="1186719"/>
            <a:ext cx="0" cy="3276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96380" y="1181733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Lehrer anlegen</a:t>
            </a:r>
            <a:endParaRPr lang="de-DE" sz="1200" dirty="0"/>
          </a:p>
        </p:txBody>
      </p:sp>
      <p:sp>
        <p:nvSpPr>
          <p:cNvPr id="29" name="Textfeld 28"/>
          <p:cNvSpPr txBox="1"/>
          <p:nvPr/>
        </p:nvSpPr>
        <p:spPr>
          <a:xfrm>
            <a:off x="1476822" y="1168598"/>
            <a:ext cx="131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Gruppen anlegen</a:t>
            </a:r>
            <a:endParaRPr lang="de-DE" sz="1200" dirty="0"/>
          </a:p>
        </p:txBody>
      </p:sp>
      <p:sp>
        <p:nvSpPr>
          <p:cNvPr id="39" name="Textfeld 38"/>
          <p:cNvSpPr txBox="1"/>
          <p:nvPr/>
        </p:nvSpPr>
        <p:spPr>
          <a:xfrm>
            <a:off x="2771800" y="116859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Lehrer Gruppen zuweisen</a:t>
            </a:r>
            <a:endParaRPr lang="de-DE" sz="1200" dirty="0"/>
          </a:p>
        </p:txBody>
      </p:sp>
      <p:cxnSp>
        <p:nvCxnSpPr>
          <p:cNvPr id="40" name="Gerade Verbindung 39"/>
          <p:cNvCxnSpPr/>
          <p:nvPr/>
        </p:nvCxnSpPr>
        <p:spPr>
          <a:xfrm flipV="1">
            <a:off x="2771800" y="1186719"/>
            <a:ext cx="0" cy="3276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395536" y="1628800"/>
            <a:ext cx="8424936" cy="2281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Liste von Gruppen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431954" y="1631650"/>
            <a:ext cx="2915909" cy="42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Name</a:t>
            </a:r>
            <a:endParaRPr lang="de-DE" sz="1600" dirty="0"/>
          </a:p>
        </p:txBody>
      </p:sp>
      <p:sp>
        <p:nvSpPr>
          <p:cNvPr id="16" name="Rechteck 15"/>
          <p:cNvSpPr/>
          <p:nvPr/>
        </p:nvSpPr>
        <p:spPr>
          <a:xfrm>
            <a:off x="3347864" y="1628800"/>
            <a:ext cx="5107364" cy="429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Verteilermail</a:t>
            </a:r>
            <a:endParaRPr lang="de-DE" sz="1600" dirty="0"/>
          </a:p>
        </p:txBody>
      </p:sp>
      <p:sp>
        <p:nvSpPr>
          <p:cNvPr id="20" name="Rechteck 19"/>
          <p:cNvSpPr/>
          <p:nvPr/>
        </p:nvSpPr>
        <p:spPr>
          <a:xfrm>
            <a:off x="426621" y="2057822"/>
            <a:ext cx="2915909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FIA63</a:t>
            </a:r>
            <a:endParaRPr lang="de-DE" sz="1600" dirty="0"/>
          </a:p>
        </p:txBody>
      </p:sp>
      <p:sp>
        <p:nvSpPr>
          <p:cNvPr id="21" name="Rechteck 20"/>
          <p:cNvSpPr/>
          <p:nvPr/>
        </p:nvSpPr>
        <p:spPr>
          <a:xfrm>
            <a:off x="3347864" y="2057822"/>
            <a:ext cx="5107364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fia63@gso-koeln.de</a:t>
            </a:r>
            <a:endParaRPr lang="de-DE" sz="1600" dirty="0"/>
          </a:p>
        </p:txBody>
      </p:sp>
      <p:sp>
        <p:nvSpPr>
          <p:cNvPr id="28" name="Rechteck 27"/>
          <p:cNvSpPr/>
          <p:nvPr/>
        </p:nvSpPr>
        <p:spPr>
          <a:xfrm>
            <a:off x="431955" y="2377780"/>
            <a:ext cx="8373462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00B050"/>
                </a:solidFill>
              </a:rPr>
              <a:t>+</a:t>
            </a:r>
            <a:endParaRPr lang="de-DE" sz="1600" dirty="0">
              <a:solidFill>
                <a:srgbClr val="00B050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8455226" y="2060672"/>
            <a:ext cx="344928" cy="30963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pic>
        <p:nvPicPr>
          <p:cNvPr id="31" name="Picture 2" descr="C:\Users\fia63kaden.OHM.000\Documents\GitHub\OberstufenProjekt\Anwendung\webapp\img\Loesch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70540" y="2152705"/>
            <a:ext cx="1333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hteck 31"/>
          <p:cNvSpPr/>
          <p:nvPr/>
        </p:nvSpPr>
        <p:spPr>
          <a:xfrm>
            <a:off x="8455227" y="1631649"/>
            <a:ext cx="346364" cy="4166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xmlns="" val="25701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49778" y="147725"/>
            <a:ext cx="1348772" cy="2857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mtClean="0"/>
              <a:t>Benutzer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2195736" cy="764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GSO Logo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248836" y="55885"/>
            <a:ext cx="1571636" cy="4286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Abmelden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32420" y="879146"/>
            <a:ext cx="8788052" cy="2964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Menüleiste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691680" y="889440"/>
            <a:ext cx="1496552" cy="267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Admintools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42732" y="884270"/>
            <a:ext cx="1648948" cy="2722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Protokolle</a:t>
            </a:r>
            <a:endParaRPr lang="de-DE" dirty="0"/>
          </a:p>
        </p:txBody>
      </p:sp>
      <p:sp>
        <p:nvSpPr>
          <p:cNvPr id="2" name="Auf der gleichen Seite des Rechtecks liegende Ecken abrunden 1"/>
          <p:cNvSpPr/>
          <p:nvPr/>
        </p:nvSpPr>
        <p:spPr>
          <a:xfrm rot="10800000">
            <a:off x="408692" y="1168599"/>
            <a:ext cx="4062528" cy="360040"/>
          </a:xfrm>
          <a:prstGeom prst="round2Same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" name="Gerade Verbindung 4"/>
          <p:cNvCxnSpPr/>
          <p:nvPr/>
        </p:nvCxnSpPr>
        <p:spPr>
          <a:xfrm flipV="1">
            <a:off x="1475656" y="1186719"/>
            <a:ext cx="0" cy="3276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96380" y="1181733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Lehrer anlegen</a:t>
            </a:r>
            <a:endParaRPr lang="de-DE" sz="1200" dirty="0"/>
          </a:p>
        </p:txBody>
      </p:sp>
      <p:sp>
        <p:nvSpPr>
          <p:cNvPr id="29" name="Textfeld 28"/>
          <p:cNvSpPr txBox="1"/>
          <p:nvPr/>
        </p:nvSpPr>
        <p:spPr>
          <a:xfrm>
            <a:off x="1476822" y="1168598"/>
            <a:ext cx="131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Gruppen anlegen</a:t>
            </a:r>
            <a:endParaRPr lang="de-DE" sz="1200" dirty="0"/>
          </a:p>
        </p:txBody>
      </p:sp>
      <p:sp>
        <p:nvSpPr>
          <p:cNvPr id="39" name="Textfeld 38"/>
          <p:cNvSpPr txBox="1"/>
          <p:nvPr/>
        </p:nvSpPr>
        <p:spPr>
          <a:xfrm>
            <a:off x="2771800" y="1168598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Lehrer Gruppen zuweisen</a:t>
            </a:r>
            <a:endParaRPr lang="de-DE" sz="1200" dirty="0"/>
          </a:p>
        </p:txBody>
      </p:sp>
      <p:cxnSp>
        <p:nvCxnSpPr>
          <p:cNvPr id="40" name="Gerade Verbindung 39"/>
          <p:cNvCxnSpPr/>
          <p:nvPr/>
        </p:nvCxnSpPr>
        <p:spPr>
          <a:xfrm flipV="1">
            <a:off x="2771800" y="1186719"/>
            <a:ext cx="0" cy="3276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410583" y="1585420"/>
            <a:ext cx="1267334" cy="2875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448486" y="1628800"/>
            <a:ext cx="947761" cy="1904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Gruppen</a:t>
            </a:r>
            <a:endParaRPr lang="de-DE" dirty="0"/>
          </a:p>
        </p:txBody>
      </p:sp>
      <p:sp>
        <p:nvSpPr>
          <p:cNvPr id="38" name="Pfeil nach unten 37"/>
          <p:cNvSpPr/>
          <p:nvPr/>
        </p:nvSpPr>
        <p:spPr>
          <a:xfrm>
            <a:off x="1490965" y="1673197"/>
            <a:ext cx="83418" cy="1119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396379" y="2016733"/>
            <a:ext cx="8409881" cy="1916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Liste von Lehrern aus der gewählten Gruppe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5617986" y="2039746"/>
            <a:ext cx="1739814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2800" dirty="0" smtClean="0">
                <a:solidFill>
                  <a:srgbClr val="00B050"/>
                </a:solidFill>
              </a:rPr>
              <a:t>+</a:t>
            </a:r>
            <a:endParaRPr lang="de-DE" sz="1600" dirty="0">
              <a:solidFill>
                <a:srgbClr val="00B050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417281" y="2039595"/>
            <a:ext cx="1737166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/>
              <a:t>• Oliver Kaden</a:t>
            </a:r>
            <a:endParaRPr lang="de-DE" sz="1600" dirty="0"/>
          </a:p>
        </p:txBody>
      </p:sp>
      <p:pic>
        <p:nvPicPr>
          <p:cNvPr id="60" name="Picture 2" descr="C:\Users\fia63kaden.OHM.000\Documents\GitHub\OberstufenProjekt\Anwendung\webapp\img\Loesch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52749" y="2133655"/>
            <a:ext cx="1333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hteck 63"/>
          <p:cNvSpPr/>
          <p:nvPr/>
        </p:nvSpPr>
        <p:spPr>
          <a:xfrm>
            <a:off x="2132701" y="2039595"/>
            <a:ext cx="1737166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/>
              <a:t>• Michael </a:t>
            </a:r>
            <a:r>
              <a:rPr lang="de-DE" sz="1600" dirty="0" err="1" smtClean="0"/>
              <a:t>Gede</a:t>
            </a:r>
            <a:endParaRPr lang="de-DE" sz="1600" dirty="0"/>
          </a:p>
        </p:txBody>
      </p:sp>
      <p:pic>
        <p:nvPicPr>
          <p:cNvPr id="65" name="Picture 2" descr="C:\Users\fia63kaden.OHM.000\Documents\GitHub\OberstufenProjekt\Anwendung\webapp\img\Loesch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68169" y="2133655"/>
            <a:ext cx="1333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hteck 65"/>
          <p:cNvSpPr/>
          <p:nvPr/>
        </p:nvSpPr>
        <p:spPr>
          <a:xfrm>
            <a:off x="3880820" y="2039595"/>
            <a:ext cx="1737166" cy="3214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/>
              <a:t>• Pascal </a:t>
            </a:r>
            <a:r>
              <a:rPr lang="de-DE" sz="1600" dirty="0" err="1" smtClean="0"/>
              <a:t>Gollnick</a:t>
            </a:r>
            <a:endParaRPr lang="de-DE" sz="1600" dirty="0"/>
          </a:p>
        </p:txBody>
      </p:sp>
      <p:pic>
        <p:nvPicPr>
          <p:cNvPr id="67" name="Picture 2" descr="C:\Users\fia63kaden.OHM.000\Documents\GitHub\OberstufenProjekt\Anwendung\webapp\img\Loesch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6288" y="2133655"/>
            <a:ext cx="1333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hteck 29"/>
          <p:cNvSpPr/>
          <p:nvPr/>
        </p:nvSpPr>
        <p:spPr>
          <a:xfrm>
            <a:off x="5666655" y="2061885"/>
            <a:ext cx="1267334" cy="2875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5704558" y="2105265"/>
            <a:ext cx="947761" cy="1904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Lehrer</a:t>
            </a:r>
            <a:endParaRPr lang="de-DE" dirty="0"/>
          </a:p>
        </p:txBody>
      </p:sp>
      <p:sp>
        <p:nvSpPr>
          <p:cNvPr id="32" name="Pfeil nach unten 31"/>
          <p:cNvSpPr/>
          <p:nvPr/>
        </p:nvSpPr>
        <p:spPr>
          <a:xfrm>
            <a:off x="6747037" y="2149662"/>
            <a:ext cx="83418" cy="1119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635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Bildschirmpräsentation (4:3)</PresentationFormat>
  <Paragraphs>163</Paragraphs>
  <Slides>7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Larissa-Design</vt:lpstr>
      <vt:lpstr>Paper Prototyp</vt:lpstr>
      <vt:lpstr>Folie 2</vt:lpstr>
      <vt:lpstr>Folie 3</vt:lpstr>
      <vt:lpstr>Folie 4</vt:lpstr>
      <vt:lpstr>Folie 5</vt:lpstr>
      <vt:lpstr>Folie 6</vt:lpstr>
      <vt:lpstr>Folie 7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Moorhuhn</dc:creator>
  <cp:lastModifiedBy>Moorhuhn</cp:lastModifiedBy>
  <cp:revision>34</cp:revision>
  <dcterms:created xsi:type="dcterms:W3CDTF">2018-11-13T09:58:00Z</dcterms:created>
  <dcterms:modified xsi:type="dcterms:W3CDTF">2018-11-17T15:45:25Z</dcterms:modified>
</cp:coreProperties>
</file>