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34" autoAdjust="0"/>
    <p:restoredTop sz="94660"/>
  </p:normalViewPr>
  <p:slideViewPr>
    <p:cSldViewPr snapToGrid="0">
      <p:cViewPr>
        <p:scale>
          <a:sx n="20" d="100"/>
          <a:sy n="20" d="100"/>
        </p:scale>
        <p:origin x="-658" y="-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3153-8422-41DB-B553-6E8B22EC0ACF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F6EA-A711-4289-B5F3-9A8274754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0335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3153-8422-41DB-B553-6E8B22EC0ACF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F6EA-A711-4289-B5F3-9A8274754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997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3153-8422-41DB-B553-6E8B22EC0ACF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F6EA-A711-4289-B5F3-9A8274754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2387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3153-8422-41DB-B553-6E8B22EC0ACF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F6EA-A711-4289-B5F3-9A8274754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6553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3153-8422-41DB-B553-6E8B22EC0ACF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F6EA-A711-4289-B5F3-9A8274754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714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3153-8422-41DB-B553-6E8B22EC0ACF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F6EA-A711-4289-B5F3-9A8274754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9803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3153-8422-41DB-B553-6E8B22EC0ACF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F6EA-A711-4289-B5F3-9A8274754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7951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3153-8422-41DB-B553-6E8B22EC0ACF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F6EA-A711-4289-B5F3-9A8274754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419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3153-8422-41DB-B553-6E8B22EC0ACF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F6EA-A711-4289-B5F3-9A8274754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949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3153-8422-41DB-B553-6E8B22EC0ACF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F6EA-A711-4289-B5F3-9A8274754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3306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3153-8422-41DB-B553-6E8B22EC0ACF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F6EA-A711-4289-B5F3-9A8274754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123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3153-8422-41DB-B553-6E8B22EC0ACF}" type="datetimeFigureOut">
              <a:rPr lang="de-DE" smtClean="0"/>
              <a:pPr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BF6EA-A711-4289-B5F3-9A8274754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8632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ine Ecke des Rechtecks schneiden und abrunden 3"/>
          <p:cNvSpPr/>
          <p:nvPr/>
        </p:nvSpPr>
        <p:spPr>
          <a:xfrm>
            <a:off x="4372655" y="-14371864"/>
            <a:ext cx="2009095" cy="914400"/>
          </a:xfrm>
          <a:prstGeom prst="snip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MauMau</a:t>
            </a:r>
            <a:r>
              <a:rPr lang="de-DE" dirty="0" smtClean="0">
                <a:solidFill>
                  <a:schemeClr val="tx1"/>
                </a:solidFill>
              </a:rPr>
              <a:t> Spiel wird gestartet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479470" y="-12956721"/>
            <a:ext cx="1807029" cy="94705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Spieler kann Spielvariante auswählen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>
            <a:stCxn id="4" idx="1"/>
            <a:endCxn id="5" idx="0"/>
          </p:cNvCxnSpPr>
          <p:nvPr/>
        </p:nvCxnSpPr>
        <p:spPr>
          <a:xfrm>
            <a:off x="5377203" y="-13457464"/>
            <a:ext cx="5782" cy="50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5001984" y="-11345636"/>
            <a:ext cx="762000" cy="6204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0" name="Gerade Verbindung mit Pfeil 9"/>
          <p:cNvCxnSpPr>
            <a:stCxn id="5" idx="2"/>
            <a:endCxn id="8" idx="0"/>
          </p:cNvCxnSpPr>
          <p:nvPr/>
        </p:nvCxnSpPr>
        <p:spPr>
          <a:xfrm flipH="1">
            <a:off x="5382984" y="-12009664"/>
            <a:ext cx="1" cy="664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977243" y="-10311493"/>
            <a:ext cx="1839686" cy="9906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Standard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992586" y="-10311493"/>
            <a:ext cx="1839686" cy="9906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Tschau Sepp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8" idx="3"/>
            <a:endCxn id="11" idx="0"/>
          </p:cNvCxnSpPr>
          <p:nvPr/>
        </p:nvCxnSpPr>
        <p:spPr>
          <a:xfrm flipH="1">
            <a:off x="3897086" y="-10816018"/>
            <a:ext cx="1216490" cy="50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8" idx="5"/>
            <a:endCxn id="12" idx="0"/>
          </p:cNvCxnSpPr>
          <p:nvPr/>
        </p:nvCxnSpPr>
        <p:spPr>
          <a:xfrm>
            <a:off x="5652392" y="-10816018"/>
            <a:ext cx="1260037" cy="50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4473687" y="-8430387"/>
            <a:ext cx="1807029" cy="93285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Spieleranzahl wird benötigt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11" idx="2"/>
            <a:endCxn id="95" idx="2"/>
          </p:cNvCxnSpPr>
          <p:nvPr/>
        </p:nvCxnSpPr>
        <p:spPr>
          <a:xfrm>
            <a:off x="3897086" y="-9320893"/>
            <a:ext cx="1095821" cy="372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2" idx="2"/>
            <a:endCxn id="95" idx="6"/>
          </p:cNvCxnSpPr>
          <p:nvPr/>
        </p:nvCxnSpPr>
        <p:spPr>
          <a:xfrm flipH="1">
            <a:off x="5754907" y="-9320893"/>
            <a:ext cx="1157522" cy="372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479470" y="-7002236"/>
            <a:ext cx="1807029" cy="925286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Benötigte Anzahl eingegeben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/>
          <p:cNvCxnSpPr>
            <a:endCxn id="24" idx="0"/>
          </p:cNvCxnSpPr>
          <p:nvPr/>
        </p:nvCxnSpPr>
        <p:spPr>
          <a:xfrm>
            <a:off x="5382984" y="-7905750"/>
            <a:ext cx="1" cy="903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479470" y="-5391150"/>
            <a:ext cx="1807029" cy="9525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Spielernamen angeben</a:t>
            </a:r>
          </a:p>
        </p:txBody>
      </p:sp>
      <p:cxnSp>
        <p:nvCxnSpPr>
          <p:cNvPr id="29" name="Gerade Verbindung mit Pfeil 28"/>
          <p:cNvCxnSpPr>
            <a:stCxn id="24" idx="2"/>
            <a:endCxn id="27" idx="0"/>
          </p:cNvCxnSpPr>
          <p:nvPr/>
        </p:nvCxnSpPr>
        <p:spPr>
          <a:xfrm>
            <a:off x="5382985" y="-607695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479470" y="-3798053"/>
            <a:ext cx="1807029" cy="925286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Benötigte Anzahl eingegeben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/>
          <p:cNvCxnSpPr>
            <a:stCxn id="27" idx="2"/>
            <a:endCxn id="32" idx="0"/>
          </p:cNvCxnSpPr>
          <p:nvPr/>
        </p:nvCxnSpPr>
        <p:spPr>
          <a:xfrm>
            <a:off x="5382985" y="-4438650"/>
            <a:ext cx="0" cy="640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4378099" y="-2381250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Spielernamen wurden angegeben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5382984" y="-2997953"/>
            <a:ext cx="0" cy="616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4378098" y="-597653"/>
            <a:ext cx="2009769" cy="9906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Karten mischen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/>
          <p:cNvCxnSpPr>
            <a:stCxn id="36" idx="2"/>
            <a:endCxn id="42" idx="0"/>
          </p:cNvCxnSpPr>
          <p:nvPr/>
        </p:nvCxnSpPr>
        <p:spPr>
          <a:xfrm flipH="1">
            <a:off x="5382983" y="-1489220"/>
            <a:ext cx="1" cy="89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4378098" y="1152824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Karten gemischt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9" name="Gerade Verbindung mit Pfeil 48"/>
          <p:cNvCxnSpPr>
            <a:stCxn id="42" idx="2"/>
            <a:endCxn id="48" idx="0"/>
          </p:cNvCxnSpPr>
          <p:nvPr/>
        </p:nvCxnSpPr>
        <p:spPr>
          <a:xfrm>
            <a:off x="5382983" y="392947"/>
            <a:ext cx="0" cy="75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4372655" y="2572213"/>
            <a:ext cx="2009769" cy="9906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Karten verteilen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4372655" y="4322690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Karten verteilt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4" name="Gerade Verbindung mit Pfeil 53"/>
          <p:cNvCxnSpPr>
            <a:stCxn id="52" idx="2"/>
            <a:endCxn id="53" idx="0"/>
          </p:cNvCxnSpPr>
          <p:nvPr/>
        </p:nvCxnSpPr>
        <p:spPr>
          <a:xfrm>
            <a:off x="5377540" y="3562813"/>
            <a:ext cx="0" cy="75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8" idx="2"/>
            <a:endCxn id="52" idx="0"/>
          </p:cNvCxnSpPr>
          <p:nvPr/>
        </p:nvCxnSpPr>
        <p:spPr>
          <a:xfrm flipH="1">
            <a:off x="5377540" y="2044854"/>
            <a:ext cx="5443" cy="527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4418931" y="5847153"/>
            <a:ext cx="2009769" cy="9906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oberste Karte wird aufgedeckt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4395793" y="7501782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oberste Karte liegt offen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/>
          <p:cNvCxnSpPr>
            <a:stCxn id="63" idx="2"/>
            <a:endCxn id="64" idx="0"/>
          </p:cNvCxnSpPr>
          <p:nvPr/>
        </p:nvCxnSpPr>
        <p:spPr>
          <a:xfrm flipH="1">
            <a:off x="5400678" y="6837753"/>
            <a:ext cx="23138" cy="664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3" idx="2"/>
            <a:endCxn id="63" idx="0"/>
          </p:cNvCxnSpPr>
          <p:nvPr/>
        </p:nvCxnSpPr>
        <p:spPr>
          <a:xfrm>
            <a:off x="5377540" y="5214720"/>
            <a:ext cx="46276" cy="632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4416877" y="9017019"/>
            <a:ext cx="2009769" cy="9906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 soll Karte ausspielen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1544965" y="12170226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Spielt passende Karte aus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/>
          <p:cNvCxnSpPr>
            <a:stCxn id="80" idx="3"/>
            <a:endCxn id="73" idx="0"/>
          </p:cNvCxnSpPr>
          <p:nvPr/>
        </p:nvCxnSpPr>
        <p:spPr>
          <a:xfrm flipH="1">
            <a:off x="2549850" y="11186714"/>
            <a:ext cx="2526015" cy="98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>
            <a:off x="-1060133" y="12190323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Kann nicht ausspielen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4391378" y="12135189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Eine „8“ liegt offen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4932590" y="10518514"/>
            <a:ext cx="978341" cy="7828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2" name="Gerade Verbindung mit Pfeil 81"/>
          <p:cNvCxnSpPr>
            <a:stCxn id="80" idx="2"/>
            <a:endCxn id="76" idx="0"/>
          </p:cNvCxnSpPr>
          <p:nvPr/>
        </p:nvCxnSpPr>
        <p:spPr>
          <a:xfrm flipH="1">
            <a:off x="-55248" y="10909937"/>
            <a:ext cx="4987838" cy="1280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0" idx="4"/>
            <a:endCxn id="77" idx="0"/>
          </p:cNvCxnSpPr>
          <p:nvPr/>
        </p:nvCxnSpPr>
        <p:spPr>
          <a:xfrm flipH="1">
            <a:off x="5396263" y="11301359"/>
            <a:ext cx="25498" cy="833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2" idx="2"/>
            <a:endCxn id="80" idx="0"/>
          </p:cNvCxnSpPr>
          <p:nvPr/>
        </p:nvCxnSpPr>
        <p:spPr>
          <a:xfrm flipH="1">
            <a:off x="5421761" y="10007619"/>
            <a:ext cx="1" cy="510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4936609" y="19840932"/>
            <a:ext cx="978341" cy="7828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92" name="Gerade Verbindung mit Pfeil 91"/>
          <p:cNvCxnSpPr>
            <a:stCxn id="73" idx="2"/>
            <a:endCxn id="91" idx="1"/>
          </p:cNvCxnSpPr>
          <p:nvPr/>
        </p:nvCxnSpPr>
        <p:spPr>
          <a:xfrm>
            <a:off x="2549850" y="13062256"/>
            <a:ext cx="2530034" cy="6893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185" idx="2"/>
            <a:endCxn id="91" idx="2"/>
          </p:cNvCxnSpPr>
          <p:nvPr/>
        </p:nvCxnSpPr>
        <p:spPr>
          <a:xfrm>
            <a:off x="-55249" y="16089282"/>
            <a:ext cx="4991858" cy="4143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180" idx="2"/>
            <a:endCxn id="91" idx="0"/>
          </p:cNvCxnSpPr>
          <p:nvPr/>
        </p:nvCxnSpPr>
        <p:spPr>
          <a:xfrm>
            <a:off x="5411223" y="16213534"/>
            <a:ext cx="14557" cy="3627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bgerundetes Rechteck 113"/>
          <p:cNvSpPr/>
          <p:nvPr/>
        </p:nvSpPr>
        <p:spPr>
          <a:xfrm>
            <a:off x="9999956" y="12190503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Eine „7“ liegt offen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5" name="Gerade Verbindung mit Pfeil 124"/>
          <p:cNvCxnSpPr>
            <a:stCxn id="80" idx="6"/>
            <a:endCxn id="114" idx="0"/>
          </p:cNvCxnSpPr>
          <p:nvPr/>
        </p:nvCxnSpPr>
        <p:spPr>
          <a:xfrm>
            <a:off x="5910931" y="10909937"/>
            <a:ext cx="5093910" cy="1280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bgerundetes Rechteck 143"/>
          <p:cNvSpPr/>
          <p:nvPr/>
        </p:nvSpPr>
        <p:spPr>
          <a:xfrm>
            <a:off x="7168069" y="12167245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Eine „Bube“ liegt offen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mit Pfeil 144"/>
          <p:cNvCxnSpPr>
            <a:stCxn id="80" idx="5"/>
            <a:endCxn id="144" idx="0"/>
          </p:cNvCxnSpPr>
          <p:nvPr/>
        </p:nvCxnSpPr>
        <p:spPr>
          <a:xfrm>
            <a:off x="5767656" y="11186714"/>
            <a:ext cx="2405298" cy="98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>
            <a:stCxn id="64" idx="2"/>
            <a:endCxn id="72" idx="0"/>
          </p:cNvCxnSpPr>
          <p:nvPr/>
        </p:nvCxnSpPr>
        <p:spPr>
          <a:xfrm>
            <a:off x="5400678" y="8393812"/>
            <a:ext cx="21084" cy="623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9999956" y="13854573"/>
            <a:ext cx="2009769" cy="9906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 muss zwei Karten ziehen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382511" y="13848616"/>
            <a:ext cx="2009769" cy="9906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 muss aussetzten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63" name="Gerade Verbindung mit Pfeil 162"/>
          <p:cNvCxnSpPr>
            <a:stCxn id="77" idx="2"/>
            <a:endCxn id="161" idx="0"/>
          </p:cNvCxnSpPr>
          <p:nvPr/>
        </p:nvCxnSpPr>
        <p:spPr>
          <a:xfrm flipH="1">
            <a:off x="5387396" y="13027219"/>
            <a:ext cx="8867" cy="821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>
            <a:stCxn id="114" idx="2"/>
          </p:cNvCxnSpPr>
          <p:nvPr/>
        </p:nvCxnSpPr>
        <p:spPr>
          <a:xfrm flipH="1">
            <a:off x="11004840" y="13082533"/>
            <a:ext cx="1" cy="89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181" idx="2"/>
            <a:endCxn id="91" idx="6"/>
          </p:cNvCxnSpPr>
          <p:nvPr/>
        </p:nvCxnSpPr>
        <p:spPr>
          <a:xfrm flipH="1">
            <a:off x="5914950" y="16208602"/>
            <a:ext cx="5089890" cy="4023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7168069" y="13885148"/>
            <a:ext cx="2009769" cy="9906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 darf eine beliebige </a:t>
            </a:r>
            <a:r>
              <a:rPr lang="de-DE" dirty="0">
                <a:solidFill>
                  <a:schemeClr val="tx1"/>
                </a:solidFill>
              </a:rPr>
              <a:t>F</a:t>
            </a:r>
            <a:r>
              <a:rPr lang="de-DE" dirty="0" smtClean="0">
                <a:solidFill>
                  <a:schemeClr val="tx1"/>
                </a:solidFill>
              </a:rPr>
              <a:t>arbe wählen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0" name="Abgerundetes Rechteck 179"/>
          <p:cNvSpPr/>
          <p:nvPr/>
        </p:nvSpPr>
        <p:spPr>
          <a:xfrm>
            <a:off x="4406338" y="15321504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 setzte aus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1" name="Abgerundetes Rechteck 180"/>
          <p:cNvSpPr/>
          <p:nvPr/>
        </p:nvSpPr>
        <p:spPr>
          <a:xfrm>
            <a:off x="9999955" y="15316572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 hat zwei Karten gezogen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4" name="Abgerundetes Rechteck 183"/>
          <p:cNvSpPr/>
          <p:nvPr/>
        </p:nvSpPr>
        <p:spPr>
          <a:xfrm>
            <a:off x="7168068" y="15347147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 wählte/legte beliebige Karte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5" name="Abgerundetes Rechteck 184"/>
          <p:cNvSpPr/>
          <p:nvPr/>
        </p:nvSpPr>
        <p:spPr>
          <a:xfrm>
            <a:off x="-1060134" y="15197252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 hat Karte gezogen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-1051265" y="13627132"/>
            <a:ext cx="2009769" cy="9906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 muss eine Karte ziehen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0" name="Gerade Verbindung mit Pfeil 189"/>
          <p:cNvCxnSpPr>
            <a:stCxn id="76" idx="2"/>
            <a:endCxn id="189" idx="0"/>
          </p:cNvCxnSpPr>
          <p:nvPr/>
        </p:nvCxnSpPr>
        <p:spPr>
          <a:xfrm>
            <a:off x="-55248" y="13082353"/>
            <a:ext cx="8868" cy="544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>
            <a:stCxn id="144" idx="2"/>
            <a:endCxn id="172" idx="0"/>
          </p:cNvCxnSpPr>
          <p:nvPr/>
        </p:nvCxnSpPr>
        <p:spPr>
          <a:xfrm>
            <a:off x="8172954" y="13059275"/>
            <a:ext cx="0" cy="825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>
            <a:stCxn id="189" idx="2"/>
            <a:endCxn id="185" idx="0"/>
          </p:cNvCxnSpPr>
          <p:nvPr/>
        </p:nvCxnSpPr>
        <p:spPr>
          <a:xfrm flipH="1">
            <a:off x="-55249" y="14617732"/>
            <a:ext cx="8869" cy="579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/>
          <p:cNvCxnSpPr>
            <a:stCxn id="172" idx="2"/>
            <a:endCxn id="184" idx="0"/>
          </p:cNvCxnSpPr>
          <p:nvPr/>
        </p:nvCxnSpPr>
        <p:spPr>
          <a:xfrm flipH="1">
            <a:off x="8172953" y="14875748"/>
            <a:ext cx="1" cy="47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/>
          <p:cNvCxnSpPr>
            <a:stCxn id="184" idx="2"/>
            <a:endCxn id="91" idx="7"/>
          </p:cNvCxnSpPr>
          <p:nvPr/>
        </p:nvCxnSpPr>
        <p:spPr>
          <a:xfrm flipH="1">
            <a:off x="5771675" y="16239177"/>
            <a:ext cx="2401278" cy="371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13092469" y="13820305"/>
            <a:ext cx="2280881" cy="11202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Kartenstapel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7" name="Gerader Verbinder 236"/>
          <p:cNvCxnSpPr>
            <a:stCxn id="235" idx="1"/>
            <a:endCxn id="235" idx="3"/>
          </p:cNvCxnSpPr>
          <p:nvPr/>
        </p:nvCxnSpPr>
        <p:spPr>
          <a:xfrm>
            <a:off x="13426496" y="13984367"/>
            <a:ext cx="0" cy="79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35" idx="2"/>
            <a:endCxn id="150" idx="3"/>
          </p:cNvCxnSpPr>
          <p:nvPr/>
        </p:nvCxnSpPr>
        <p:spPr>
          <a:xfrm flipH="1" flipV="1">
            <a:off x="12009725" y="14349873"/>
            <a:ext cx="1082744" cy="30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Ellipse 242"/>
          <p:cNvSpPr/>
          <p:nvPr/>
        </p:nvSpPr>
        <p:spPr>
          <a:xfrm>
            <a:off x="-4074248" y="13562289"/>
            <a:ext cx="2280881" cy="11202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Kartenstapel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44" name="Gerader Verbinder 243"/>
          <p:cNvCxnSpPr>
            <a:stCxn id="243" idx="1"/>
            <a:endCxn id="243" idx="3"/>
          </p:cNvCxnSpPr>
          <p:nvPr/>
        </p:nvCxnSpPr>
        <p:spPr>
          <a:xfrm>
            <a:off x="-3740221" y="13726351"/>
            <a:ext cx="0" cy="79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Gerade Verbindung mit Pfeil 246"/>
          <p:cNvCxnSpPr>
            <a:stCxn id="243" idx="6"/>
            <a:endCxn id="189" idx="1"/>
          </p:cNvCxnSpPr>
          <p:nvPr/>
        </p:nvCxnSpPr>
        <p:spPr>
          <a:xfrm>
            <a:off x="-1793367" y="14122432"/>
            <a:ext cx="742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hteck 249"/>
          <p:cNvSpPr/>
          <p:nvPr/>
        </p:nvSpPr>
        <p:spPr>
          <a:xfrm>
            <a:off x="4420894" y="21383654"/>
            <a:ext cx="2009769" cy="9906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 hat Karten auf der </a:t>
            </a:r>
            <a:r>
              <a:rPr lang="de-DE" dirty="0">
                <a:solidFill>
                  <a:schemeClr val="tx1"/>
                </a:solidFill>
              </a:rPr>
              <a:t>H</a:t>
            </a:r>
            <a:r>
              <a:rPr lang="de-DE" dirty="0" smtClean="0">
                <a:solidFill>
                  <a:schemeClr val="tx1"/>
                </a:solidFill>
              </a:rPr>
              <a:t>and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1" name="Ellipse 250"/>
          <p:cNvSpPr/>
          <p:nvPr/>
        </p:nvSpPr>
        <p:spPr>
          <a:xfrm>
            <a:off x="4919841" y="22897424"/>
            <a:ext cx="978341" cy="7828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1744512" y="24653049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3" name="Abgerundetes Rechteck 252"/>
          <p:cNvSpPr/>
          <p:nvPr/>
        </p:nvSpPr>
        <p:spPr>
          <a:xfrm>
            <a:off x="6768811" y="24653049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Nein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55" name="Gerade Verbindung mit Pfeil 254"/>
          <p:cNvCxnSpPr>
            <a:stCxn id="91" idx="4"/>
            <a:endCxn id="250" idx="0"/>
          </p:cNvCxnSpPr>
          <p:nvPr/>
        </p:nvCxnSpPr>
        <p:spPr>
          <a:xfrm flipH="1">
            <a:off x="5425779" y="20623777"/>
            <a:ext cx="1" cy="75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 Verbindung mit Pfeil 257"/>
          <p:cNvCxnSpPr>
            <a:stCxn id="250" idx="2"/>
            <a:endCxn id="251" idx="0"/>
          </p:cNvCxnSpPr>
          <p:nvPr/>
        </p:nvCxnSpPr>
        <p:spPr>
          <a:xfrm flipH="1">
            <a:off x="5409012" y="22374254"/>
            <a:ext cx="16767" cy="52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 Verbindung mit Pfeil 261"/>
          <p:cNvCxnSpPr>
            <a:stCxn id="251" idx="3"/>
            <a:endCxn id="252" idx="0"/>
          </p:cNvCxnSpPr>
          <p:nvPr/>
        </p:nvCxnSpPr>
        <p:spPr>
          <a:xfrm flipH="1">
            <a:off x="2749397" y="23565624"/>
            <a:ext cx="2313719" cy="1087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mit Pfeil 264"/>
          <p:cNvCxnSpPr>
            <a:stCxn id="251" idx="5"/>
            <a:endCxn id="253" idx="0"/>
          </p:cNvCxnSpPr>
          <p:nvPr/>
        </p:nvCxnSpPr>
        <p:spPr>
          <a:xfrm>
            <a:off x="5754907" y="23565624"/>
            <a:ext cx="2018789" cy="1087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hteck 267"/>
          <p:cNvSpPr/>
          <p:nvPr/>
        </p:nvSpPr>
        <p:spPr>
          <a:xfrm>
            <a:off x="6764301" y="26298554"/>
            <a:ext cx="2009769" cy="9906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 beendet Spiel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9" name="Abgerundetes Rechteck 268"/>
          <p:cNvSpPr/>
          <p:nvPr/>
        </p:nvSpPr>
        <p:spPr>
          <a:xfrm>
            <a:off x="6764300" y="27986318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Spieler hat Spiel beendet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1744511" y="26298554"/>
            <a:ext cx="2009769" cy="9906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weiterspielen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1" name="Abgerundetes Rechteck 270"/>
          <p:cNvSpPr/>
          <p:nvPr/>
        </p:nvSpPr>
        <p:spPr>
          <a:xfrm>
            <a:off x="1744510" y="27984866"/>
            <a:ext cx="2009769" cy="89203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Es wurde weitergespielt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72" name="Gerade Verbindung mit Pfeil 271"/>
          <p:cNvCxnSpPr>
            <a:stCxn id="252" idx="2"/>
            <a:endCxn id="270" idx="0"/>
          </p:cNvCxnSpPr>
          <p:nvPr/>
        </p:nvCxnSpPr>
        <p:spPr>
          <a:xfrm flipH="1">
            <a:off x="2749396" y="25545079"/>
            <a:ext cx="1" cy="75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>
            <a:stCxn id="270" idx="2"/>
            <a:endCxn id="271" idx="0"/>
          </p:cNvCxnSpPr>
          <p:nvPr/>
        </p:nvCxnSpPr>
        <p:spPr>
          <a:xfrm flipH="1">
            <a:off x="2749395" y="27289154"/>
            <a:ext cx="1" cy="69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 Verbindung mit Pfeil 277"/>
          <p:cNvCxnSpPr>
            <a:stCxn id="253" idx="2"/>
            <a:endCxn id="268" idx="0"/>
          </p:cNvCxnSpPr>
          <p:nvPr/>
        </p:nvCxnSpPr>
        <p:spPr>
          <a:xfrm flipH="1">
            <a:off x="7769186" y="25545079"/>
            <a:ext cx="4510" cy="75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 Verbindung mit Pfeil 280"/>
          <p:cNvCxnSpPr>
            <a:stCxn id="268" idx="2"/>
            <a:endCxn id="269" idx="0"/>
          </p:cNvCxnSpPr>
          <p:nvPr/>
        </p:nvCxnSpPr>
        <p:spPr>
          <a:xfrm flipH="1">
            <a:off x="7769185" y="27289154"/>
            <a:ext cx="1" cy="697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winkelter Verbinder 285"/>
          <p:cNvCxnSpPr>
            <a:stCxn id="271" idx="1"/>
            <a:endCxn id="72" idx="1"/>
          </p:cNvCxnSpPr>
          <p:nvPr/>
        </p:nvCxnSpPr>
        <p:spPr>
          <a:xfrm rot="10800000" flipH="1">
            <a:off x="1744509" y="9512319"/>
            <a:ext cx="2672367" cy="18918562"/>
          </a:xfrm>
          <a:prstGeom prst="bentConnector3">
            <a:avLst>
              <a:gd name="adj1" fmla="val -2430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4992907" y="-9258532"/>
            <a:ext cx="762000" cy="6204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stCxn id="95" idx="4"/>
            <a:endCxn id="19" idx="0"/>
          </p:cNvCxnSpPr>
          <p:nvPr/>
        </p:nvCxnSpPr>
        <p:spPr>
          <a:xfrm>
            <a:off x="5373907" y="-8638046"/>
            <a:ext cx="3295" cy="207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74069" y="-14169185"/>
            <a:ext cx="341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 = OR (Oder) Operator</a:t>
            </a:r>
          </a:p>
          <a:p>
            <a:endParaRPr lang="de-DE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>
            <a:off x="5429753" y="14818598"/>
            <a:ext cx="1" cy="47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H="1">
            <a:off x="11030453" y="14818598"/>
            <a:ext cx="1" cy="47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8232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Benutzerdefiniert</PresentationFormat>
  <Paragraphs>44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Company>LVR-Infokom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Z1300A1a</dc:creator>
  <cp:lastModifiedBy>Moorhuhn</cp:lastModifiedBy>
  <cp:revision>13</cp:revision>
  <dcterms:created xsi:type="dcterms:W3CDTF">2018-10-02T07:59:15Z</dcterms:created>
  <dcterms:modified xsi:type="dcterms:W3CDTF">2018-10-17T09:56:33Z</dcterms:modified>
</cp:coreProperties>
</file>