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8025" autoAdjust="0"/>
    <p:restoredTop sz="98897" autoAdjust="0"/>
  </p:normalViewPr>
  <p:slideViewPr>
    <p:cSldViewPr snapToGrid="0">
      <p:cViewPr>
        <p:scale>
          <a:sx n="70" d="100"/>
          <a:sy n="70" d="100"/>
        </p:scale>
        <p:origin x="965" y="-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9B20-6F15-47B9-92ED-C731A432CE05}" type="datetimeFigureOut">
              <a:rPr lang="de-DE" smtClean="0"/>
              <a:pPr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5E32-7338-45D6-9118-A3F101685B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207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9B20-6F15-47B9-92ED-C731A432CE05}" type="datetimeFigureOut">
              <a:rPr lang="de-DE" smtClean="0"/>
              <a:pPr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5E32-7338-45D6-9118-A3F101685B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0236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9B20-6F15-47B9-92ED-C731A432CE05}" type="datetimeFigureOut">
              <a:rPr lang="de-DE" smtClean="0"/>
              <a:pPr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5E32-7338-45D6-9118-A3F101685B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9938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9B20-6F15-47B9-92ED-C731A432CE05}" type="datetimeFigureOut">
              <a:rPr lang="de-DE" smtClean="0"/>
              <a:pPr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5E32-7338-45D6-9118-A3F101685B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0877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9B20-6F15-47B9-92ED-C731A432CE05}" type="datetimeFigureOut">
              <a:rPr lang="de-DE" smtClean="0"/>
              <a:pPr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5E32-7338-45D6-9118-A3F101685B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8168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9B20-6F15-47B9-92ED-C731A432CE05}" type="datetimeFigureOut">
              <a:rPr lang="de-DE" smtClean="0"/>
              <a:pPr/>
              <a:t>18.10.2018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5E32-7338-45D6-9118-A3F101685B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3957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9B20-6F15-47B9-92ED-C731A432CE05}" type="datetimeFigureOut">
              <a:rPr lang="de-DE" smtClean="0"/>
              <a:pPr/>
              <a:t>18.10.2018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5E32-7338-45D6-9118-A3F101685B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0033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9B20-6F15-47B9-92ED-C731A432CE05}" type="datetimeFigureOut">
              <a:rPr lang="de-DE" smtClean="0"/>
              <a:pPr/>
              <a:t>18.10.2018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5E32-7338-45D6-9118-A3F101685B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7442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9B20-6F15-47B9-92ED-C731A432CE05}" type="datetimeFigureOut">
              <a:rPr lang="de-DE" smtClean="0"/>
              <a:pPr/>
              <a:t>18.10.2018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5E32-7338-45D6-9118-A3F101685B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3863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9B20-6F15-47B9-92ED-C731A432CE05}" type="datetimeFigureOut">
              <a:rPr lang="de-DE" smtClean="0"/>
              <a:pPr/>
              <a:t>18.10.2018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5E32-7338-45D6-9118-A3F101685B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8567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9B20-6F15-47B9-92ED-C731A432CE05}" type="datetimeFigureOut">
              <a:rPr lang="de-DE" smtClean="0"/>
              <a:pPr/>
              <a:t>18.10.2018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5E32-7338-45D6-9118-A3F101685B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9683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69B20-6F15-47B9-92ED-C731A432CE05}" type="datetimeFigureOut">
              <a:rPr lang="de-DE" smtClean="0"/>
              <a:pPr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5E32-7338-45D6-9118-A3F101685B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2830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/>
          <p:nvPr/>
        </p:nvCxnSpPr>
        <p:spPr>
          <a:xfrm flipH="1">
            <a:off x="2186390" y="899570"/>
            <a:ext cx="52257" cy="929635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2117809" y="7559477"/>
            <a:ext cx="213112" cy="781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2104625" y="8898800"/>
            <a:ext cx="203973" cy="814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426765" y="251348"/>
            <a:ext cx="1465243" cy="6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1"/>
                </a:solidFill>
              </a:rPr>
              <a:t>Kartenstapel</a:t>
            </a:r>
            <a:endParaRPr lang="de-DE" u="sng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62685" y="3102449"/>
            <a:ext cx="176270" cy="1388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/>
          <p:cNvCxnSpPr>
            <a:stCxn id="5" idx="2"/>
          </p:cNvCxnSpPr>
          <p:nvPr/>
        </p:nvCxnSpPr>
        <p:spPr>
          <a:xfrm>
            <a:off x="5159387" y="923377"/>
            <a:ext cx="70456" cy="93508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658444" y="2963949"/>
            <a:ext cx="1117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Modus wählen</a:t>
            </a:r>
            <a:endParaRPr lang="de-DE" sz="1100" dirty="0"/>
          </a:p>
        </p:txBody>
      </p:sp>
      <p:cxnSp>
        <p:nvCxnSpPr>
          <p:cNvPr id="25" name="Gewinkelter Verbinder 24"/>
          <p:cNvCxnSpPr>
            <a:stCxn id="9" idx="0"/>
            <a:endCxn id="29" idx="3"/>
          </p:cNvCxnSpPr>
          <p:nvPr/>
        </p:nvCxnSpPr>
        <p:spPr>
          <a:xfrm rot="16200000" flipH="1">
            <a:off x="2264360" y="3088909"/>
            <a:ext cx="176270" cy="203351"/>
          </a:xfrm>
          <a:prstGeom prst="bentConnector4">
            <a:avLst>
              <a:gd name="adj1" fmla="val -129687"/>
              <a:gd name="adj2" fmla="val 212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250819" y="3151630"/>
            <a:ext cx="203352" cy="25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2248526" y="3927530"/>
            <a:ext cx="203352" cy="25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winkelter Verbinder 32"/>
          <p:cNvCxnSpPr>
            <a:stCxn id="9" idx="3"/>
            <a:endCxn id="32" idx="3"/>
          </p:cNvCxnSpPr>
          <p:nvPr/>
        </p:nvCxnSpPr>
        <p:spPr>
          <a:xfrm>
            <a:off x="2338955" y="3796512"/>
            <a:ext cx="112923" cy="258107"/>
          </a:xfrm>
          <a:prstGeom prst="bentConnector3">
            <a:avLst>
              <a:gd name="adj1" fmla="val 3024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2671528" y="3796512"/>
            <a:ext cx="111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Anzahl Spieler angeben</a:t>
            </a:r>
            <a:endParaRPr lang="de-DE" sz="1100" dirty="0"/>
          </a:p>
        </p:txBody>
      </p:sp>
      <p:sp>
        <p:nvSpPr>
          <p:cNvPr id="42" name="Rechteck 41"/>
          <p:cNvSpPr/>
          <p:nvPr/>
        </p:nvSpPr>
        <p:spPr>
          <a:xfrm>
            <a:off x="2112639" y="4813801"/>
            <a:ext cx="190964" cy="1872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5114967" y="5013683"/>
            <a:ext cx="176270" cy="1388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mit Pfeil 44"/>
          <p:cNvCxnSpPr/>
          <p:nvPr/>
        </p:nvCxnSpPr>
        <p:spPr>
          <a:xfrm>
            <a:off x="2303603" y="5013683"/>
            <a:ext cx="281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5654897" y="7711943"/>
            <a:ext cx="1117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Karte aufdecken</a:t>
            </a:r>
            <a:endParaRPr lang="de-DE" sz="1100" dirty="0"/>
          </a:p>
        </p:txBody>
      </p:sp>
      <p:cxnSp>
        <p:nvCxnSpPr>
          <p:cNvPr id="47" name="Gerade Verbindung mit Pfeil 46"/>
          <p:cNvCxnSpPr>
            <a:stCxn id="43" idx="2"/>
          </p:cNvCxnSpPr>
          <p:nvPr/>
        </p:nvCxnSpPr>
        <p:spPr>
          <a:xfrm flipH="1">
            <a:off x="2324259" y="6401809"/>
            <a:ext cx="2878843" cy="106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3346591" y="6116328"/>
            <a:ext cx="1117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Karten</a:t>
            </a:r>
            <a:endParaRPr lang="de-DE" sz="1100" dirty="0"/>
          </a:p>
        </p:txBody>
      </p:sp>
      <p:sp>
        <p:nvSpPr>
          <p:cNvPr id="62" name="Rechteck 61"/>
          <p:cNvSpPr/>
          <p:nvPr/>
        </p:nvSpPr>
        <p:spPr>
          <a:xfrm>
            <a:off x="5118146" y="7644654"/>
            <a:ext cx="172984" cy="1164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207754" y="4801543"/>
            <a:ext cx="1117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Karten Ziehen</a:t>
            </a:r>
            <a:endParaRPr lang="de-DE" sz="1100" dirty="0"/>
          </a:p>
        </p:txBody>
      </p:sp>
      <p:sp>
        <p:nvSpPr>
          <p:cNvPr id="70" name="Rechteck 69"/>
          <p:cNvSpPr/>
          <p:nvPr/>
        </p:nvSpPr>
        <p:spPr>
          <a:xfrm>
            <a:off x="5096842" y="3522052"/>
            <a:ext cx="153775" cy="1061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5214163" y="3973222"/>
            <a:ext cx="203352" cy="25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winkelter Verbinder 72"/>
          <p:cNvCxnSpPr>
            <a:stCxn id="70" idx="0"/>
            <a:endCxn id="72" idx="3"/>
          </p:cNvCxnSpPr>
          <p:nvPr/>
        </p:nvCxnSpPr>
        <p:spPr>
          <a:xfrm rot="16200000" flipH="1">
            <a:off x="5006492" y="3689289"/>
            <a:ext cx="578259" cy="243785"/>
          </a:xfrm>
          <a:prstGeom prst="bentConnector4">
            <a:avLst>
              <a:gd name="adj1" fmla="val -32452"/>
              <a:gd name="adj2" fmla="val 1937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5639996" y="3518532"/>
            <a:ext cx="1117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Mischen</a:t>
            </a:r>
            <a:endParaRPr lang="de-DE" sz="1100" dirty="0"/>
          </a:p>
        </p:txBody>
      </p:sp>
      <p:cxnSp>
        <p:nvCxnSpPr>
          <p:cNvPr id="79" name="Gerader Verbinder 78"/>
          <p:cNvCxnSpPr/>
          <p:nvPr/>
        </p:nvCxnSpPr>
        <p:spPr>
          <a:xfrm>
            <a:off x="5212788" y="10351384"/>
            <a:ext cx="65638" cy="902281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2206180" y="10582737"/>
            <a:ext cx="65638" cy="902281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117808" y="10100464"/>
            <a:ext cx="198078" cy="1499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5111839" y="10298136"/>
            <a:ext cx="174255" cy="1132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 Verbindung mit Pfeil 83"/>
          <p:cNvCxnSpPr/>
          <p:nvPr/>
        </p:nvCxnSpPr>
        <p:spPr>
          <a:xfrm flipV="1">
            <a:off x="2340675" y="10392288"/>
            <a:ext cx="2737627" cy="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2352842" y="11222719"/>
            <a:ext cx="2725460" cy="85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4142460" y="10137423"/>
            <a:ext cx="1117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Karte ablegen</a:t>
            </a:r>
            <a:endParaRPr lang="de-DE" sz="1100" dirty="0"/>
          </a:p>
        </p:txBody>
      </p:sp>
      <p:sp>
        <p:nvSpPr>
          <p:cNvPr id="91" name="Textfeld 90"/>
          <p:cNvSpPr txBox="1"/>
          <p:nvPr/>
        </p:nvSpPr>
        <p:spPr>
          <a:xfrm>
            <a:off x="4112093" y="10934778"/>
            <a:ext cx="1117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Karte abgelegt</a:t>
            </a:r>
            <a:endParaRPr lang="de-DE" sz="1100" dirty="0"/>
          </a:p>
        </p:txBody>
      </p:sp>
      <p:sp>
        <p:nvSpPr>
          <p:cNvPr id="93" name="Rechteck 92"/>
          <p:cNvSpPr/>
          <p:nvPr/>
        </p:nvSpPr>
        <p:spPr>
          <a:xfrm>
            <a:off x="2224724" y="9182908"/>
            <a:ext cx="203352" cy="25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2250849" y="7775587"/>
            <a:ext cx="203352" cy="25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winkelter Verbinder 94"/>
          <p:cNvCxnSpPr>
            <a:stCxn id="99" idx="0"/>
            <a:endCxn id="94" idx="3"/>
          </p:cNvCxnSpPr>
          <p:nvPr/>
        </p:nvCxnSpPr>
        <p:spPr>
          <a:xfrm rot="16200000" flipH="1">
            <a:off x="2167683" y="7616158"/>
            <a:ext cx="343199" cy="229836"/>
          </a:xfrm>
          <a:prstGeom prst="bentConnector4">
            <a:avLst>
              <a:gd name="adj1" fmla="val -66609"/>
              <a:gd name="adj2" fmla="val 1994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winkelter Verbinder 97"/>
          <p:cNvCxnSpPr>
            <a:stCxn id="100" idx="0"/>
            <a:endCxn id="93" idx="3"/>
          </p:cNvCxnSpPr>
          <p:nvPr/>
        </p:nvCxnSpPr>
        <p:spPr>
          <a:xfrm rot="16200000" flipH="1">
            <a:off x="2111745" y="8993666"/>
            <a:ext cx="411197" cy="221464"/>
          </a:xfrm>
          <a:prstGeom prst="bentConnector4">
            <a:avLst>
              <a:gd name="adj1" fmla="val -55594"/>
              <a:gd name="adj2" fmla="val 2032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2729169" y="7465212"/>
            <a:ext cx="1117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Offenliegende Karte auswerten</a:t>
            </a:r>
            <a:endParaRPr lang="de-DE" sz="11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2757139" y="8824601"/>
            <a:ext cx="111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Karte zum legen wählen</a:t>
            </a:r>
            <a:endParaRPr lang="de-DE" sz="1100" dirty="0"/>
          </a:p>
        </p:txBody>
      </p:sp>
      <p:cxnSp>
        <p:nvCxnSpPr>
          <p:cNvPr id="135" name="Gerader Verbinder 134"/>
          <p:cNvCxnSpPr/>
          <p:nvPr/>
        </p:nvCxnSpPr>
        <p:spPr>
          <a:xfrm>
            <a:off x="2267157" y="19605553"/>
            <a:ext cx="65638" cy="902281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Gerader Verbinder 139"/>
          <p:cNvCxnSpPr/>
          <p:nvPr/>
        </p:nvCxnSpPr>
        <p:spPr>
          <a:xfrm>
            <a:off x="5286094" y="19297081"/>
            <a:ext cx="65638" cy="902281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4" name="Rechteck 143"/>
          <p:cNvSpPr/>
          <p:nvPr/>
        </p:nvSpPr>
        <p:spPr>
          <a:xfrm>
            <a:off x="2171221" y="15359835"/>
            <a:ext cx="190964" cy="1872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5173549" y="15559717"/>
            <a:ext cx="176270" cy="1388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2362185" y="15559717"/>
            <a:ext cx="281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>
            <a:stCxn id="145" idx="2"/>
          </p:cNvCxnSpPr>
          <p:nvPr/>
        </p:nvCxnSpPr>
        <p:spPr>
          <a:xfrm flipH="1">
            <a:off x="2382841" y="16947843"/>
            <a:ext cx="2878843" cy="106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feld 147"/>
          <p:cNvSpPr txBox="1"/>
          <p:nvPr/>
        </p:nvSpPr>
        <p:spPr>
          <a:xfrm>
            <a:off x="3533543" y="16671454"/>
            <a:ext cx="1117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Karten</a:t>
            </a:r>
            <a:endParaRPr lang="de-DE" sz="1100" dirty="0"/>
          </a:p>
        </p:txBody>
      </p:sp>
      <p:sp>
        <p:nvSpPr>
          <p:cNvPr id="149" name="Textfeld 148"/>
          <p:cNvSpPr txBox="1"/>
          <p:nvPr/>
        </p:nvSpPr>
        <p:spPr>
          <a:xfrm>
            <a:off x="3822262" y="15340406"/>
            <a:ext cx="111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zwei Karten Ziehen</a:t>
            </a:r>
            <a:endParaRPr lang="de-DE" sz="1100" dirty="0"/>
          </a:p>
        </p:txBody>
      </p:sp>
      <p:sp>
        <p:nvSpPr>
          <p:cNvPr id="151" name="Rechteck 150"/>
          <p:cNvSpPr/>
          <p:nvPr/>
        </p:nvSpPr>
        <p:spPr>
          <a:xfrm>
            <a:off x="2195463" y="18338581"/>
            <a:ext cx="209093" cy="928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2326078" y="18695741"/>
            <a:ext cx="203352" cy="25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Gewinkelter Verbinder 152"/>
          <p:cNvCxnSpPr>
            <a:stCxn id="151" idx="0"/>
            <a:endCxn id="152" idx="3"/>
          </p:cNvCxnSpPr>
          <p:nvPr/>
        </p:nvCxnSpPr>
        <p:spPr>
          <a:xfrm rot="16200000" flipH="1">
            <a:off x="2172595" y="18465995"/>
            <a:ext cx="484249" cy="229420"/>
          </a:xfrm>
          <a:prstGeom prst="bentConnector4">
            <a:avLst>
              <a:gd name="adj1" fmla="val -47207"/>
              <a:gd name="adj2" fmla="val 446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3352819" y="18372335"/>
            <a:ext cx="1117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Aussetzen</a:t>
            </a:r>
            <a:endParaRPr lang="de-DE" sz="1100" dirty="0"/>
          </a:p>
        </p:txBody>
      </p:sp>
      <p:sp>
        <p:nvSpPr>
          <p:cNvPr id="156" name="Rechteck 155"/>
          <p:cNvSpPr/>
          <p:nvPr/>
        </p:nvSpPr>
        <p:spPr>
          <a:xfrm>
            <a:off x="2195463" y="20447002"/>
            <a:ext cx="209093" cy="928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2326078" y="20804162"/>
            <a:ext cx="203352" cy="25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8" name="Gewinkelter Verbinder 157"/>
          <p:cNvCxnSpPr>
            <a:stCxn id="156" idx="0"/>
            <a:endCxn id="157" idx="3"/>
          </p:cNvCxnSpPr>
          <p:nvPr/>
        </p:nvCxnSpPr>
        <p:spPr>
          <a:xfrm rot="16200000" flipH="1">
            <a:off x="2172595" y="20574416"/>
            <a:ext cx="484249" cy="229420"/>
          </a:xfrm>
          <a:prstGeom prst="bentConnector4">
            <a:avLst>
              <a:gd name="adj1" fmla="val -47207"/>
              <a:gd name="adj2" fmla="val 5579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feld 158"/>
          <p:cNvSpPr txBox="1"/>
          <p:nvPr/>
        </p:nvSpPr>
        <p:spPr>
          <a:xfrm>
            <a:off x="3551694" y="20447001"/>
            <a:ext cx="1117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Farbe wählen</a:t>
            </a:r>
            <a:endParaRPr lang="de-DE" sz="1100" dirty="0"/>
          </a:p>
        </p:txBody>
      </p:sp>
      <p:sp>
        <p:nvSpPr>
          <p:cNvPr id="160" name="Rechteck 159"/>
          <p:cNvSpPr/>
          <p:nvPr/>
        </p:nvSpPr>
        <p:spPr>
          <a:xfrm>
            <a:off x="2136748" y="1389326"/>
            <a:ext cx="158777" cy="1068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6861288" y="263592"/>
            <a:ext cx="1635012" cy="6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 smtClean="0">
                <a:solidFill>
                  <a:schemeClr val="tx1"/>
                </a:solidFill>
              </a:rPr>
              <a:t>Strategienpool</a:t>
            </a:r>
            <a:endParaRPr lang="de-DE" u="sng" dirty="0">
              <a:solidFill>
                <a:schemeClr val="tx1"/>
              </a:solidFill>
            </a:endParaRPr>
          </a:p>
        </p:txBody>
      </p:sp>
      <p:cxnSp>
        <p:nvCxnSpPr>
          <p:cNvPr id="168" name="Gerader Verbinder 167"/>
          <p:cNvCxnSpPr>
            <a:stCxn id="167" idx="2"/>
          </p:cNvCxnSpPr>
          <p:nvPr/>
        </p:nvCxnSpPr>
        <p:spPr>
          <a:xfrm rot="16200000" flipH="1">
            <a:off x="-5970223" y="14584638"/>
            <a:ext cx="27384276" cy="8624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Rechteck 173"/>
          <p:cNvSpPr/>
          <p:nvPr/>
        </p:nvSpPr>
        <p:spPr>
          <a:xfrm>
            <a:off x="7602371" y="1466849"/>
            <a:ext cx="170029" cy="1057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6" name="Gerade Verbindung mit Pfeil 175"/>
          <p:cNvCxnSpPr/>
          <p:nvPr/>
        </p:nvCxnSpPr>
        <p:spPr>
          <a:xfrm>
            <a:off x="2324423" y="1486979"/>
            <a:ext cx="5275686" cy="1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 rot="10800000">
            <a:off x="2324103" y="2409829"/>
            <a:ext cx="5248273" cy="28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feld 179"/>
          <p:cNvSpPr txBox="1"/>
          <p:nvPr/>
        </p:nvSpPr>
        <p:spPr>
          <a:xfrm>
            <a:off x="3285495" y="1245179"/>
            <a:ext cx="136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Strategie anfordern</a:t>
            </a:r>
            <a:endParaRPr lang="de-DE" sz="1100" dirty="0"/>
          </a:p>
        </p:txBody>
      </p:sp>
      <p:sp>
        <p:nvSpPr>
          <p:cNvPr id="181" name="Textfeld 180"/>
          <p:cNvSpPr txBox="1"/>
          <p:nvPr/>
        </p:nvSpPr>
        <p:spPr>
          <a:xfrm>
            <a:off x="3261242" y="2129148"/>
            <a:ext cx="136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Weist Strategie zu</a:t>
            </a:r>
            <a:endParaRPr lang="de-DE" sz="1100" dirty="0"/>
          </a:p>
        </p:txBody>
      </p:sp>
      <p:sp>
        <p:nvSpPr>
          <p:cNvPr id="192" name="Rechteck 191"/>
          <p:cNvSpPr/>
          <p:nvPr/>
        </p:nvSpPr>
        <p:spPr>
          <a:xfrm>
            <a:off x="2226374" y="23204058"/>
            <a:ext cx="209093" cy="928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2356989" y="23561218"/>
            <a:ext cx="203352" cy="25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4" name="Gewinkelter Verbinder 193"/>
          <p:cNvCxnSpPr>
            <a:stCxn id="192" idx="0"/>
            <a:endCxn id="193" idx="3"/>
          </p:cNvCxnSpPr>
          <p:nvPr/>
        </p:nvCxnSpPr>
        <p:spPr>
          <a:xfrm rot="16200000" flipH="1">
            <a:off x="2203506" y="23331472"/>
            <a:ext cx="484249" cy="229420"/>
          </a:xfrm>
          <a:prstGeom prst="bentConnector4">
            <a:avLst>
              <a:gd name="adj1" fmla="val -47207"/>
              <a:gd name="adj2" fmla="val 5038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feld 194"/>
          <p:cNvSpPr txBox="1"/>
          <p:nvPr/>
        </p:nvSpPr>
        <p:spPr>
          <a:xfrm>
            <a:off x="3472705" y="23247341"/>
            <a:ext cx="1117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Sagt: Mau</a:t>
            </a:r>
            <a:endParaRPr lang="de-DE" sz="1100" dirty="0"/>
          </a:p>
        </p:txBody>
      </p:sp>
      <p:sp>
        <p:nvSpPr>
          <p:cNvPr id="197" name="Rechteck 196"/>
          <p:cNvSpPr/>
          <p:nvPr/>
        </p:nvSpPr>
        <p:spPr>
          <a:xfrm>
            <a:off x="2226374" y="25220417"/>
            <a:ext cx="209093" cy="928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/>
          <p:cNvSpPr/>
          <p:nvPr/>
        </p:nvSpPr>
        <p:spPr>
          <a:xfrm>
            <a:off x="2356989" y="25577577"/>
            <a:ext cx="203352" cy="25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9" name="Gewinkelter Verbinder 198"/>
          <p:cNvCxnSpPr>
            <a:stCxn id="197" idx="0"/>
            <a:endCxn id="198" idx="3"/>
          </p:cNvCxnSpPr>
          <p:nvPr/>
        </p:nvCxnSpPr>
        <p:spPr>
          <a:xfrm rot="16200000" flipH="1">
            <a:off x="2203506" y="25347831"/>
            <a:ext cx="484249" cy="229420"/>
          </a:xfrm>
          <a:prstGeom prst="bentConnector4">
            <a:avLst>
              <a:gd name="adj1" fmla="val -47207"/>
              <a:gd name="adj2" fmla="val 5143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feld 199"/>
          <p:cNvSpPr txBox="1"/>
          <p:nvPr/>
        </p:nvSpPr>
        <p:spPr>
          <a:xfrm>
            <a:off x="3557393" y="25219102"/>
            <a:ext cx="1117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Sagt: Mau </a:t>
            </a:r>
            <a:r>
              <a:rPr lang="de-DE" sz="1100" dirty="0" err="1" smtClean="0"/>
              <a:t>Mau</a:t>
            </a:r>
            <a:endParaRPr lang="de-DE" sz="1100" dirty="0"/>
          </a:p>
        </p:txBody>
      </p:sp>
      <p:sp>
        <p:nvSpPr>
          <p:cNvPr id="201" name="Rechteck 200"/>
          <p:cNvSpPr/>
          <p:nvPr/>
        </p:nvSpPr>
        <p:spPr>
          <a:xfrm>
            <a:off x="2226374" y="26606960"/>
            <a:ext cx="209093" cy="928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2356989" y="26964120"/>
            <a:ext cx="203352" cy="25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3" name="Gewinkelter Verbinder 202"/>
          <p:cNvCxnSpPr>
            <a:stCxn id="201" idx="0"/>
            <a:endCxn id="202" idx="3"/>
          </p:cNvCxnSpPr>
          <p:nvPr/>
        </p:nvCxnSpPr>
        <p:spPr>
          <a:xfrm rot="16200000" flipH="1">
            <a:off x="2203506" y="26734374"/>
            <a:ext cx="484249" cy="229420"/>
          </a:xfrm>
          <a:prstGeom prst="bentConnector4">
            <a:avLst>
              <a:gd name="adj1" fmla="val -47207"/>
              <a:gd name="adj2" fmla="val 1996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feld 203"/>
          <p:cNvSpPr txBox="1"/>
          <p:nvPr/>
        </p:nvSpPr>
        <p:spPr>
          <a:xfrm>
            <a:off x="2778191" y="26469384"/>
            <a:ext cx="1117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Beendet Spiel</a:t>
            </a:r>
            <a:endParaRPr lang="de-DE" sz="1100" dirty="0"/>
          </a:p>
        </p:txBody>
      </p:sp>
      <p:sp>
        <p:nvSpPr>
          <p:cNvPr id="205" name="Multiplizieren 204"/>
          <p:cNvSpPr/>
          <p:nvPr/>
        </p:nvSpPr>
        <p:spPr>
          <a:xfrm>
            <a:off x="2150122" y="27681119"/>
            <a:ext cx="380501" cy="423847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>
            <a:off x="2099505" y="12731683"/>
            <a:ext cx="209093" cy="928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255505" y="13088461"/>
            <a:ext cx="203352" cy="25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8" name="Gewinkelter Verbinder 207"/>
          <p:cNvCxnSpPr>
            <a:stCxn id="206" idx="0"/>
            <a:endCxn id="207" idx="3"/>
          </p:cNvCxnSpPr>
          <p:nvPr/>
        </p:nvCxnSpPr>
        <p:spPr>
          <a:xfrm rot="16200000" flipH="1">
            <a:off x="2089520" y="12846214"/>
            <a:ext cx="483867" cy="254805"/>
          </a:xfrm>
          <a:prstGeom prst="bentConnector4">
            <a:avLst>
              <a:gd name="adj1" fmla="val -47244"/>
              <a:gd name="adj2" fmla="val 1897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feld 208"/>
          <p:cNvSpPr txBox="1"/>
          <p:nvPr/>
        </p:nvSpPr>
        <p:spPr>
          <a:xfrm>
            <a:off x="2735241" y="12728932"/>
            <a:ext cx="1117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Anzahl Karten auf der Hand prüfen</a:t>
            </a:r>
            <a:endParaRPr lang="de-DE" sz="1100" dirty="0"/>
          </a:p>
        </p:txBody>
      </p:sp>
      <p:sp>
        <p:nvSpPr>
          <p:cNvPr id="211" name="Rechteck 210"/>
          <p:cNvSpPr/>
          <p:nvPr/>
        </p:nvSpPr>
        <p:spPr>
          <a:xfrm>
            <a:off x="5217237" y="8026563"/>
            <a:ext cx="203352" cy="25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2" name="Gewinkelter Verbinder 211"/>
          <p:cNvCxnSpPr>
            <a:stCxn id="62" idx="0"/>
            <a:endCxn id="211" idx="3"/>
          </p:cNvCxnSpPr>
          <p:nvPr/>
        </p:nvCxnSpPr>
        <p:spPr>
          <a:xfrm rot="16200000" flipH="1">
            <a:off x="5058114" y="7791178"/>
            <a:ext cx="508998" cy="215951"/>
          </a:xfrm>
          <a:prstGeom prst="bentConnector4">
            <a:avLst>
              <a:gd name="adj1" fmla="val -44912"/>
              <a:gd name="adj2" fmla="val 2058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hteck 220"/>
          <p:cNvSpPr/>
          <p:nvPr/>
        </p:nvSpPr>
        <p:spPr>
          <a:xfrm>
            <a:off x="1534081" y="234761"/>
            <a:ext cx="1465243" cy="6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1"/>
                </a:solidFill>
              </a:rPr>
              <a:t>Spieler</a:t>
            </a:r>
            <a:endParaRPr lang="de-DE" u="sng" dirty="0">
              <a:solidFill>
                <a:schemeClr val="tx1"/>
              </a:solidFill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2529430" y="15360764"/>
            <a:ext cx="111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{aufgedeckte Karte == „7“}</a:t>
            </a:r>
            <a:endParaRPr lang="de-DE" sz="1100" dirty="0"/>
          </a:p>
        </p:txBody>
      </p:sp>
      <p:sp>
        <p:nvSpPr>
          <p:cNvPr id="227" name="Textfeld 226"/>
          <p:cNvSpPr txBox="1"/>
          <p:nvPr/>
        </p:nvSpPr>
        <p:spPr>
          <a:xfrm>
            <a:off x="2427924" y="17883383"/>
            <a:ext cx="111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{aufgedeckte Karte == „8“}</a:t>
            </a:r>
            <a:endParaRPr lang="de-DE" sz="1100" dirty="0"/>
          </a:p>
        </p:txBody>
      </p:sp>
      <p:sp>
        <p:nvSpPr>
          <p:cNvPr id="228" name="Textfeld 227"/>
          <p:cNvSpPr txBox="1"/>
          <p:nvPr/>
        </p:nvSpPr>
        <p:spPr>
          <a:xfrm>
            <a:off x="2474624" y="20004701"/>
            <a:ext cx="1248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{aufgedeckte Karte == „Bube“}</a:t>
            </a:r>
            <a:endParaRPr lang="de-DE" sz="1100" dirty="0"/>
          </a:p>
        </p:txBody>
      </p:sp>
      <p:sp>
        <p:nvSpPr>
          <p:cNvPr id="231" name="Textfeld 230"/>
          <p:cNvSpPr txBox="1"/>
          <p:nvPr/>
        </p:nvSpPr>
        <p:spPr>
          <a:xfrm>
            <a:off x="2421408" y="22757203"/>
            <a:ext cx="122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{Anz. Karten == 1}</a:t>
            </a:r>
            <a:endParaRPr lang="de-DE" sz="1100" dirty="0"/>
          </a:p>
        </p:txBody>
      </p:sp>
      <p:sp>
        <p:nvSpPr>
          <p:cNvPr id="233" name="Textfeld 232"/>
          <p:cNvSpPr txBox="1"/>
          <p:nvPr/>
        </p:nvSpPr>
        <p:spPr>
          <a:xfrm>
            <a:off x="2320431" y="24725571"/>
            <a:ext cx="122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{Anz. Karten == 0}</a:t>
            </a:r>
            <a:endParaRPr lang="de-DE" sz="1100" dirty="0"/>
          </a:p>
        </p:txBody>
      </p:sp>
      <p:sp>
        <p:nvSpPr>
          <p:cNvPr id="234" name="Ellipse 233"/>
          <p:cNvSpPr/>
          <p:nvPr/>
        </p:nvSpPr>
        <p:spPr>
          <a:xfrm>
            <a:off x="463834" y="1265501"/>
            <a:ext cx="298636" cy="3009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5" name="Gerade Verbindung mit Pfeil 234"/>
          <p:cNvCxnSpPr>
            <a:stCxn id="234" idx="6"/>
          </p:cNvCxnSpPr>
          <p:nvPr/>
        </p:nvCxnSpPr>
        <p:spPr>
          <a:xfrm flipV="1">
            <a:off x="762470" y="1409700"/>
            <a:ext cx="1361605" cy="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685461" y="1101722"/>
            <a:ext cx="136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Main wird gestartet</a:t>
            </a:r>
          </a:p>
        </p:txBody>
      </p:sp>
      <p:sp>
        <p:nvSpPr>
          <p:cNvPr id="117" name="Ellipse 116"/>
          <p:cNvSpPr/>
          <p:nvPr/>
        </p:nvSpPr>
        <p:spPr>
          <a:xfrm>
            <a:off x="4197634" y="3380051"/>
            <a:ext cx="298636" cy="3009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Textfeld 117"/>
          <p:cNvSpPr txBox="1"/>
          <p:nvPr/>
        </p:nvSpPr>
        <p:spPr>
          <a:xfrm>
            <a:off x="3800475" y="3162300"/>
            <a:ext cx="13097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Main wird gestartet</a:t>
            </a:r>
          </a:p>
        </p:txBody>
      </p:sp>
      <p:cxnSp>
        <p:nvCxnSpPr>
          <p:cNvPr id="119" name="Gerade Verbindung mit Pfeil 118"/>
          <p:cNvCxnSpPr>
            <a:stCxn id="117" idx="6"/>
          </p:cNvCxnSpPr>
          <p:nvPr/>
        </p:nvCxnSpPr>
        <p:spPr>
          <a:xfrm>
            <a:off x="4496270" y="3530546"/>
            <a:ext cx="609130" cy="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9686926" y="282642"/>
            <a:ext cx="1638300" cy="6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1"/>
                </a:solidFill>
              </a:rPr>
              <a:t>Strategien</a:t>
            </a:r>
            <a:endParaRPr lang="de-DE" u="sng" dirty="0">
              <a:solidFill>
                <a:schemeClr val="tx1"/>
              </a:solidFill>
            </a:endParaRPr>
          </a:p>
        </p:txBody>
      </p:sp>
      <p:cxnSp>
        <p:nvCxnSpPr>
          <p:cNvPr id="123" name="Gerader Verbinder 167"/>
          <p:cNvCxnSpPr>
            <a:stCxn id="122" idx="2"/>
          </p:cNvCxnSpPr>
          <p:nvPr/>
        </p:nvCxnSpPr>
        <p:spPr>
          <a:xfrm rot="16200000" flipH="1">
            <a:off x="-3089733" y="14550480"/>
            <a:ext cx="27384276" cy="19265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10439400" y="1562100"/>
            <a:ext cx="1524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/>
          <p:cNvSpPr txBox="1"/>
          <p:nvPr/>
        </p:nvSpPr>
        <p:spPr>
          <a:xfrm>
            <a:off x="8229600" y="2308857"/>
            <a:ext cx="1704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Füllt Pool mit Strategien</a:t>
            </a:r>
            <a:endParaRPr lang="de-DE" sz="1100" dirty="0"/>
          </a:p>
        </p:txBody>
      </p:sp>
      <p:cxnSp>
        <p:nvCxnSpPr>
          <p:cNvPr id="143" name="Gerade Verbindung mit Pfeil 142"/>
          <p:cNvCxnSpPr>
            <a:stCxn id="166" idx="0"/>
          </p:cNvCxnSpPr>
          <p:nvPr/>
        </p:nvCxnSpPr>
        <p:spPr>
          <a:xfrm rot="16200000" flipH="1">
            <a:off x="9071707" y="337279"/>
            <a:ext cx="21248" cy="265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hteck 165"/>
          <p:cNvSpPr/>
          <p:nvPr/>
        </p:nvSpPr>
        <p:spPr>
          <a:xfrm>
            <a:off x="7687642" y="1655152"/>
            <a:ext cx="132383" cy="678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Textfeld 176"/>
          <p:cNvSpPr txBox="1"/>
          <p:nvPr/>
        </p:nvSpPr>
        <p:spPr>
          <a:xfrm>
            <a:off x="8280917" y="1376673"/>
            <a:ext cx="136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Fordert Strategien</a:t>
            </a:r>
            <a:endParaRPr lang="de-DE" sz="1100" dirty="0"/>
          </a:p>
        </p:txBody>
      </p:sp>
      <p:cxnSp>
        <p:nvCxnSpPr>
          <p:cNvPr id="186" name="Gerade Verbindung mit Pfeil 185"/>
          <p:cNvCxnSpPr/>
          <p:nvPr/>
        </p:nvCxnSpPr>
        <p:spPr>
          <a:xfrm rot="10800000">
            <a:off x="7829550" y="2247900"/>
            <a:ext cx="2590800" cy="190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923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Benutzerdefiniert</PresentationFormat>
  <Paragraphs>33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Company>LVR-Infokom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Z1300A1a</dc:creator>
  <cp:lastModifiedBy>Moorhuhn</cp:lastModifiedBy>
  <cp:revision>32</cp:revision>
  <dcterms:created xsi:type="dcterms:W3CDTF">2018-10-08T09:31:15Z</dcterms:created>
  <dcterms:modified xsi:type="dcterms:W3CDTF">2018-10-18T06:16:27Z</dcterms:modified>
</cp:coreProperties>
</file>