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6" y="-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C658-A786-4A8B-9AAB-8809E607541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3252-0EF4-4676-B5DF-274518F29F2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Oberstufenprojekt</a:t>
            </a:r>
            <a:br>
              <a:rPr lang="de-DE" dirty="0" smtClean="0"/>
            </a:br>
            <a:r>
              <a:rPr lang="de-DE" dirty="0" smtClean="0"/>
              <a:t>Protokoll und Beschluss Anwendung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3:</a:t>
            </a:r>
          </a:p>
          <a:p>
            <a:r>
              <a:rPr lang="de-DE" dirty="0" err="1" smtClean="0"/>
              <a:t>Gede</a:t>
            </a:r>
            <a:r>
              <a:rPr lang="de-DE" dirty="0" smtClean="0"/>
              <a:t>, </a:t>
            </a:r>
            <a:r>
              <a:rPr lang="de-DE" dirty="0" err="1" smtClean="0"/>
              <a:t>Gollnick</a:t>
            </a:r>
            <a:r>
              <a:rPr lang="de-DE" dirty="0" smtClean="0"/>
              <a:t>, Kaden, </a:t>
            </a:r>
            <a:r>
              <a:rPr lang="de-DE" dirty="0" err="1" smtClean="0"/>
              <a:t>Tenbrock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Projektvorsellung</a:t>
            </a:r>
            <a:endParaRPr lang="de-DE" dirty="0" smtClean="0"/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Projektplanung</a:t>
            </a:r>
          </a:p>
          <a:p>
            <a:r>
              <a:rPr lang="de-DE" dirty="0" err="1" smtClean="0"/>
              <a:t>Enturfsphase</a:t>
            </a:r>
            <a:endParaRPr lang="de-DE" dirty="0" smtClean="0"/>
          </a:p>
          <a:p>
            <a:r>
              <a:rPr lang="de-DE" dirty="0" err="1" smtClean="0"/>
              <a:t>Implementation</a:t>
            </a:r>
            <a:endParaRPr lang="de-DE" dirty="0" smtClean="0"/>
          </a:p>
          <a:p>
            <a:r>
              <a:rPr lang="de-DE" dirty="0" smtClean="0"/>
              <a:t>Testphase</a:t>
            </a:r>
          </a:p>
          <a:p>
            <a:r>
              <a:rPr lang="de-DE" dirty="0" smtClean="0"/>
              <a:t>Nutzung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einer Protokoll und </a:t>
            </a:r>
            <a:r>
              <a:rPr lang="de-DE" smtClean="0"/>
              <a:t>Beschluss Anwendung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Oberstufenprojekt Protokoll und Beschluss Anwendung</vt:lpstr>
      <vt:lpstr>Inhaltsverzeichnis</vt:lpstr>
      <vt:lpstr>Das Projekt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Oberstufenprojekt Protokoll und Beschluss Anwendung</dc:title>
  <dc:creator>Moorhuhn</dc:creator>
  <cp:lastModifiedBy>Moorhuhn</cp:lastModifiedBy>
  <cp:revision>3</cp:revision>
  <dcterms:created xsi:type="dcterms:W3CDTF">2018-11-22T06:53:26Z</dcterms:created>
  <dcterms:modified xsi:type="dcterms:W3CDTF">2018-11-22T07:09:26Z</dcterms:modified>
</cp:coreProperties>
</file>