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t>27.11.2018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entury Gothic" pitchFamily="34" charset="0"/>
              </a:rPr>
              <a:t>Protokoll und Beschluss 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Gede, Pascal Gollnick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Kaden, Lars Tenbrock</a:t>
            </a: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1" y="286604"/>
            <a:ext cx="7797802" cy="1450757"/>
          </a:xfrm>
        </p:spPr>
        <p:txBody>
          <a:bodyPr/>
          <a:lstStyle/>
          <a:p>
            <a:r>
              <a:rPr lang="de-DE" b="1" dirty="0" smtClean="0">
                <a:latin typeface="Century Gothic" panose="020B0502020202020204" pitchFamily="34" charset="0"/>
              </a:rPr>
              <a:t>Entity-</a:t>
            </a:r>
            <a:r>
              <a:rPr lang="de-DE" b="1" dirty="0" err="1" smtClean="0">
                <a:latin typeface="Century Gothic" panose="020B0502020202020204" pitchFamily="34" charset="0"/>
              </a:rPr>
              <a:t>Relationship</a:t>
            </a:r>
            <a:r>
              <a:rPr lang="de-DE" b="1" dirty="0" smtClean="0">
                <a:latin typeface="Century Gothic" panose="020B0502020202020204" pitchFamily="34" charset="0"/>
              </a:rPr>
              <a:t>-Modell</a:t>
            </a:r>
            <a:endParaRPr lang="de-DE" b="1" dirty="0">
              <a:latin typeface="Century Gothic" panose="020B0502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10</a:t>
            </a:fld>
            <a:endParaRPr lang="de-DE"/>
          </a:p>
        </p:txBody>
      </p:sp>
      <p:pic>
        <p:nvPicPr>
          <p:cNvPr id="5" name="Picture 2" descr="Entity-Relation-Diagramm.PNG">
            <a:extLst>
              <a:ext uri="{FF2B5EF4-FFF2-40B4-BE49-F238E27FC236}">
                <a16:creationId xmlns:a16="http://schemas.microsoft.com/office/drawing/2014/main" id="{E7623F60-C7B2-49BA-B141-6FCFA9129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6263"/>
            <a:ext cx="3379497" cy="43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getestet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971600" y="1883101"/>
            <a:ext cx="7200800" cy="39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Testdaten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Datenbank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Zugriff von überall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Zuhause, Windows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Zuhause, Linux</a:t>
            </a:r>
          </a:p>
          <a:p>
            <a:pPr lvl="1"/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Schule, Windows</a:t>
            </a:r>
          </a:p>
          <a:p>
            <a:pPr lvl="1"/>
            <a:r>
              <a:rPr lang="de-DE" sz="2400" dirty="0">
                <a:solidFill>
                  <a:sysClr val="windowText" lastClr="000000"/>
                </a:solidFill>
              </a:rPr>
              <a:t>Unterwegs, Android &amp;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iOS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/>
              <a:t>Das Projekt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Projektplanung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Entwurfsphase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Das Projekt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Unterstützung der Lehrer</a:t>
            </a:r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Lastenheft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434172"/>
              </p:ext>
            </p:extLst>
          </p:nvPr>
        </p:nvGraphicFramePr>
        <p:xfrm>
          <a:off x="1142848" y="2045469"/>
          <a:ext cx="6917420" cy="35814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5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Phase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Dauer in Stunden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Planung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Vorbereitung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15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Implementierung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26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Dokumentation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14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Puffer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2</a:t>
                      </a:r>
                      <a:endParaRPr lang="de-DE" sz="2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r>
                        <a:rPr lang="de-DE" sz="2400" dirty="0"/>
                        <a:t>Summe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72</a:t>
                      </a:r>
                      <a:endParaRPr lang="de-DE" sz="24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Ressourcenplan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https://de.wikipedia.org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Soll-Kosten: 8558€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Ist-Kosten: 8514€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Abweichung: 44€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Aktivitätsdiagramm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95912"/>
            <a:ext cx="7677150" cy="370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Sequenzdiagramm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060848"/>
            <a:ext cx="75628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147</Words>
  <Application>Microsoft Office PowerPoint</Application>
  <PresentationFormat>Bildschirmpräsentation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Rockwell</vt:lpstr>
      <vt:lpstr>Wingdings</vt:lpstr>
      <vt:lpstr>Rückblick</vt:lpstr>
      <vt:lpstr>Protokoll und Beschluss Anwendung</vt:lpstr>
      <vt:lpstr>Inhaltsverzeichnis</vt:lpstr>
      <vt:lpstr>Das Projekt</vt:lpstr>
      <vt:lpstr>Analyse</vt:lpstr>
      <vt:lpstr>Zeitplanung</vt:lpstr>
      <vt:lpstr>Ressourcenplan</vt:lpstr>
      <vt:lpstr>Kostenplan</vt:lpstr>
      <vt:lpstr>Aktivitätsdiagramm</vt:lpstr>
      <vt:lpstr>Sequenzdiagramm</vt:lpstr>
      <vt:lpstr>Entity-Relationship-Modell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Z1300A1a</cp:lastModifiedBy>
  <cp:revision>21</cp:revision>
  <dcterms:created xsi:type="dcterms:W3CDTF">2018-11-22T07:12:11Z</dcterms:created>
  <dcterms:modified xsi:type="dcterms:W3CDTF">2018-11-27T06:48:52Z</dcterms:modified>
</cp:coreProperties>
</file>