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8043-E90D-49F1-8E3B-87202C9D1F7A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2AF-2170-4638-AE24-99D7AF97A363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095-48C2-4BA2-9642-77C271B05F8E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D77-B0DE-477A-B740-C3EE0209B1D1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5A2-B24C-4DF9-B99E-729B473EA469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238-DA2A-4EC6-96B1-27850EBB24FE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6F-A298-4426-AD42-C8463C1B50FD}" type="datetime1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B67-6C51-4140-B1F9-D19F48FC020B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8986-A5A9-45A6-9280-5B35979255B0}" type="datetime1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ABF3B-9062-4151-B9C6-F03BCE164F39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B-4B84-4B19-BB78-4F59434C2A0D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23509-B860-4C66-BE9A-79FA273EE6F7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entury Gothic" pitchFamily="34" charset="0"/>
              </a:rPr>
              <a:t>Protokoll und Beschluss Anwendung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8312" y="3140968"/>
            <a:ext cx="5712179" cy="223224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Gede, Pascal Gollnick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Kaden, Lars Tenbrock</a:t>
            </a:r>
          </a:p>
        </p:txBody>
      </p:sp>
    </p:spTree>
    <p:extLst>
      <p:ext uri="{BB962C8B-B14F-4D97-AF65-F5344CB8AC3E}">
        <p14:creationId xmlns:p14="http://schemas.microsoft.com/office/powerpoint/2010/main" val="196388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>
                <a:solidFill>
                  <a:schemeClr val="tx1">
                    <a:lumMod val="85000"/>
                    <a:lumOff val="15000"/>
                  </a:schemeClr>
                </a:solidFill>
              </a:rPr>
              <a:t>ERD</a:t>
            </a:r>
            <a:endParaRPr lang="en-US" sz="5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Entity-Relation-Diagramm.PNG">
            <a:extLst>
              <a:ext uri="{FF2B5EF4-FFF2-40B4-BE49-F238E27FC236}">
                <a16:creationId xmlns:a16="http://schemas.microsoft.com/office/drawing/2014/main" id="{E7623F60-C7B2-49BA-B141-6FCFA912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74" y="640081"/>
            <a:ext cx="3912613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E5C08A9-E730-4E67-A85A-88903A30B32B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2" y="1702696"/>
            <a:ext cx="7563038" cy="41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2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getestet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971600" y="1883101"/>
            <a:ext cx="7200800" cy="39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Testdaten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Datenbank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Zugriff von überall</a:t>
            </a: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Zuhause, Windows</a:t>
            </a: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Zuhause, Linux</a:t>
            </a:r>
          </a:p>
          <a:p>
            <a:pPr lvl="1"/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Schule, Windows</a:t>
            </a: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Unterwegs, Android &amp;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iOS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2959" y="2071678"/>
            <a:ext cx="6413337" cy="37974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Zielerreichung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Gewonnene Kenntnisse</a:t>
            </a: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136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>
                <a:latin typeface="Arial" pitchFamily="34" charset="0"/>
                <a:cs typeface="Arial" pitchFamily="34" charset="0"/>
              </a:rPr>
              <a:t>pixabay.com (Copyright freie Bilder)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/>
              <a:t>Das Projekt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Projektplanung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Entwurfsphase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3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Das Projekt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Entwicklung einer Protokoll und Beschluss Anwendung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Unterstützung der Lehrer</a:t>
            </a:r>
          </a:p>
          <a:p>
            <a:endParaRPr lang="de-DE" dirty="0">
              <a:latin typeface="Rockwell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Anforderung wurden dem Lastenheft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434172"/>
              </p:ext>
            </p:extLst>
          </p:nvPr>
        </p:nvGraphicFramePr>
        <p:xfrm>
          <a:off x="1142848" y="2045469"/>
          <a:ext cx="6917420" cy="35814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45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Phase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Dauer in Stunden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Planung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15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Vorbereitung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15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Implementierung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26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Dokumentation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14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Puffer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2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Summe</a:t>
                      </a:r>
                      <a:endParaRPr lang="de-DE" sz="24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72</a:t>
                      </a:r>
                      <a:endParaRPr lang="de-DE" sz="24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Ressourcenplan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Office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FTP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IES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GSO Rechner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Laptops</a:t>
            </a: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https://de.wikipedia.org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Soll-Kosten: 8558€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Ist-Kosten: 8514€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Abweichung: 44€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6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Aktivitätsdiagramm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95912"/>
            <a:ext cx="7677150" cy="370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6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Sequenzdiagramm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060848"/>
            <a:ext cx="756285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147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153</Words>
  <Application>Microsoft Office PowerPoint</Application>
  <PresentationFormat>Bildschirmpräsentation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Rockwell</vt:lpstr>
      <vt:lpstr>Wingdings</vt:lpstr>
      <vt:lpstr>Rückblick</vt:lpstr>
      <vt:lpstr>Protokoll und Beschluss Anwendung</vt:lpstr>
      <vt:lpstr>Inhaltsverzeichnis</vt:lpstr>
      <vt:lpstr>Das Projekt</vt:lpstr>
      <vt:lpstr>Analyse</vt:lpstr>
      <vt:lpstr>Zeitplanung</vt:lpstr>
      <vt:lpstr>Ressourcenplan</vt:lpstr>
      <vt:lpstr>Kostenplan</vt:lpstr>
      <vt:lpstr>Aktivitätsdiagramm</vt:lpstr>
      <vt:lpstr>Sequenzdiagramm</vt:lpstr>
      <vt:lpstr>ERD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 </cp:lastModifiedBy>
  <cp:revision>19</cp:revision>
  <dcterms:created xsi:type="dcterms:W3CDTF">2018-11-22T07:12:11Z</dcterms:created>
  <dcterms:modified xsi:type="dcterms:W3CDTF">2018-11-26T19:44:38Z</dcterms:modified>
</cp:coreProperties>
</file>