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6013-8F64-4293-BC97-3FE198947D86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C4320-46CE-474F-897F-6A97DA12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Neues </a:t>
            </a:r>
            <a:r>
              <a:rPr lang="de-DE" smtClean="0"/>
              <a:t>Protokoll anlegen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012160" y="1267620"/>
            <a:ext cx="2808312" cy="1873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5536" y="1267620"/>
            <a:ext cx="535500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Bild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180888" y="1410496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80888" y="1827808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180888" y="2571744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Anmelden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20272" y="3982264"/>
            <a:ext cx="1805532" cy="2687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Protokolltool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Made </a:t>
            </a:r>
            <a:r>
              <a:rPr lang="de-DE" dirty="0" err="1" smtClean="0"/>
              <a:t>with</a:t>
            </a:r>
            <a:r>
              <a:rPr lang="de-DE" dirty="0" smtClean="0"/>
              <a:t> ♥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• MCGD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newKid</a:t>
            </a:r>
            <a:endParaRPr lang="de-DE" dirty="0" smtClean="0"/>
          </a:p>
          <a:p>
            <a:r>
              <a:rPr lang="de-DE" dirty="0" smtClean="0"/>
              <a:t>• Detlef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Gollnick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95536" y="4293096"/>
            <a:ext cx="626469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Beschlüssen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4293096"/>
            <a:ext cx="129614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TOP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691680" y="4293096"/>
            <a:ext cx="3240360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4932040" y="4293096"/>
            <a:ext cx="579974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+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5504194" y="4291583"/>
            <a:ext cx="57997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-</a:t>
            </a:r>
            <a:endParaRPr lang="de-DE" sz="1600" dirty="0"/>
          </a:p>
        </p:txBody>
      </p:sp>
      <p:sp>
        <p:nvSpPr>
          <p:cNvPr id="18" name="Rechteck 17"/>
          <p:cNvSpPr/>
          <p:nvPr/>
        </p:nvSpPr>
        <p:spPr>
          <a:xfrm>
            <a:off x="6084168" y="4293096"/>
            <a:ext cx="57002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95536" y="4722118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1691680" y="4722118"/>
            <a:ext cx="324036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Schüler sollen Schuluniform tragen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4941987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5514141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6084168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5718116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4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012160" y="1267620"/>
            <a:ext cx="2808312" cy="1873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5536" y="1267620"/>
            <a:ext cx="535500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Bild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180888" y="1410496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80888" y="1827808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180888" y="2571744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Anmelden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20272" y="3982264"/>
            <a:ext cx="1805532" cy="2687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Protokolltool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Made </a:t>
            </a:r>
            <a:r>
              <a:rPr lang="de-DE" dirty="0" err="1" smtClean="0"/>
              <a:t>with</a:t>
            </a:r>
            <a:r>
              <a:rPr lang="de-DE" dirty="0" smtClean="0"/>
              <a:t> ♥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• MCGD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newKid</a:t>
            </a:r>
            <a:endParaRPr lang="de-DE" dirty="0" smtClean="0"/>
          </a:p>
          <a:p>
            <a:r>
              <a:rPr lang="de-DE" dirty="0" smtClean="0"/>
              <a:t>• Detlef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Gollnick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95536" y="4293096"/>
            <a:ext cx="626469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Beschlüssen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4293096"/>
            <a:ext cx="129614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TOP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691680" y="4293096"/>
            <a:ext cx="3240360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4932040" y="4293096"/>
            <a:ext cx="579974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+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5504194" y="4291583"/>
            <a:ext cx="57997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-</a:t>
            </a:r>
            <a:endParaRPr lang="de-DE" sz="1600" dirty="0"/>
          </a:p>
        </p:txBody>
      </p:sp>
      <p:sp>
        <p:nvSpPr>
          <p:cNvPr id="18" name="Rechteck 17"/>
          <p:cNvSpPr/>
          <p:nvPr/>
        </p:nvSpPr>
        <p:spPr>
          <a:xfrm>
            <a:off x="6084168" y="4293096"/>
            <a:ext cx="57002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95536" y="4722118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1691680" y="4722118"/>
            <a:ext cx="324036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Schüler sollen Schuluniform tragen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4941987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5514141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6084168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5718116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0328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Bildschirmpräsentation (4:3)</PresentationFormat>
  <Paragraphs>62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Oliver Kaden</cp:lastModifiedBy>
  <cp:revision>15</cp:revision>
  <dcterms:created xsi:type="dcterms:W3CDTF">2018-11-13T09:58:00Z</dcterms:created>
  <dcterms:modified xsi:type="dcterms:W3CDTF">2018-11-16T08:31:48Z</dcterms:modified>
</cp:coreProperties>
</file>