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D945-ACD5-47F7-AD17-77625912108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85E-36F1-4BEC-AEDA-2716997A2F2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D945-ACD5-47F7-AD17-77625912108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85E-36F1-4BEC-AEDA-2716997A2F2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D945-ACD5-47F7-AD17-77625912108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85E-36F1-4BEC-AEDA-2716997A2F2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D945-ACD5-47F7-AD17-77625912108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85E-36F1-4BEC-AEDA-2716997A2F2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D945-ACD5-47F7-AD17-77625912108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85E-36F1-4BEC-AEDA-2716997A2F2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D945-ACD5-47F7-AD17-77625912108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85E-36F1-4BEC-AEDA-2716997A2F2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D945-ACD5-47F7-AD17-77625912108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85E-36F1-4BEC-AEDA-2716997A2F2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D945-ACD5-47F7-AD17-77625912108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85E-36F1-4BEC-AEDA-2716997A2F2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D945-ACD5-47F7-AD17-77625912108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85E-36F1-4BEC-AEDA-2716997A2F2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D945-ACD5-47F7-AD17-77625912108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85E-36F1-4BEC-AEDA-2716997A2F2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D945-ACD5-47F7-AD17-77625912108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85E-36F1-4BEC-AEDA-2716997A2F2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D945-ACD5-47F7-AD17-77625912108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885E-36F1-4BEC-AEDA-2716997A2F2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093544" y="285728"/>
            <a:ext cx="290721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 und Beschluss Anwendung</a:t>
            </a:r>
            <a:endParaRPr lang="de-DE" dirty="0"/>
          </a:p>
        </p:txBody>
      </p:sp>
      <p:sp>
        <p:nvSpPr>
          <p:cNvPr id="5" name="Flussdiagramm: Vordefinierter Prozess 4"/>
          <p:cNvSpPr/>
          <p:nvPr/>
        </p:nvSpPr>
        <p:spPr>
          <a:xfrm>
            <a:off x="1357290" y="2071678"/>
            <a:ext cx="1714512" cy="857256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1. Planung</a:t>
            </a:r>
            <a:endParaRPr lang="de-DE" sz="1600" dirty="0"/>
          </a:p>
        </p:txBody>
      </p:sp>
      <p:sp>
        <p:nvSpPr>
          <p:cNvPr id="6" name="Flussdiagramm: Vordefinierter Prozess 5"/>
          <p:cNvSpPr/>
          <p:nvPr/>
        </p:nvSpPr>
        <p:spPr>
          <a:xfrm>
            <a:off x="4572000" y="2071678"/>
            <a:ext cx="1714512" cy="857256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2. Umsetzung</a:t>
            </a:r>
            <a:endParaRPr lang="de-DE" sz="1600" dirty="0"/>
          </a:p>
        </p:txBody>
      </p:sp>
      <p:sp>
        <p:nvSpPr>
          <p:cNvPr id="7" name="Flussdiagramm: Vordefinierter Prozess 6"/>
          <p:cNvSpPr/>
          <p:nvPr/>
        </p:nvSpPr>
        <p:spPr>
          <a:xfrm>
            <a:off x="7000892" y="2071678"/>
            <a:ext cx="1714512" cy="857256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3. Abschluss</a:t>
            </a:r>
            <a:endParaRPr lang="de-DE" sz="1600" dirty="0"/>
          </a:p>
        </p:txBody>
      </p:sp>
      <p:sp>
        <p:nvSpPr>
          <p:cNvPr id="8" name="Flussdiagramm: Vordefinierter Prozess 7"/>
          <p:cNvSpPr/>
          <p:nvPr/>
        </p:nvSpPr>
        <p:spPr>
          <a:xfrm>
            <a:off x="211176" y="3357562"/>
            <a:ext cx="1789056" cy="857256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Vorbereitung</a:t>
            </a:r>
            <a:endParaRPr lang="de-DE" sz="1600" dirty="0"/>
          </a:p>
        </p:txBody>
      </p:sp>
      <p:sp>
        <p:nvSpPr>
          <p:cNvPr id="9" name="Flussdiagramm: Vordefinierter Prozess 8"/>
          <p:cNvSpPr/>
          <p:nvPr/>
        </p:nvSpPr>
        <p:spPr>
          <a:xfrm>
            <a:off x="2354316" y="3357562"/>
            <a:ext cx="1789056" cy="857256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Diagramme</a:t>
            </a:r>
            <a:endParaRPr 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4572000" y="3286124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2.1 Datenbank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7000892" y="3286124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3.1 </a:t>
            </a:r>
            <a:r>
              <a:rPr lang="de-DE" sz="1400" dirty="0" err="1" smtClean="0"/>
              <a:t>Testing</a:t>
            </a:r>
            <a:endParaRPr lang="de-DE" sz="1400" dirty="0"/>
          </a:p>
        </p:txBody>
      </p:sp>
      <p:sp>
        <p:nvSpPr>
          <p:cNvPr id="12" name="Rechteck 11"/>
          <p:cNvSpPr/>
          <p:nvPr/>
        </p:nvSpPr>
        <p:spPr>
          <a:xfrm>
            <a:off x="7000892" y="4143380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3.2 Präsentation erstellen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7000892" y="5000636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3.3 Dokumentationserstellung</a:t>
            </a:r>
            <a:endParaRPr lang="de-DE" sz="1400" dirty="0"/>
          </a:p>
        </p:txBody>
      </p:sp>
      <p:sp>
        <p:nvSpPr>
          <p:cNvPr id="14" name="Rechteck 13"/>
          <p:cNvSpPr/>
          <p:nvPr/>
        </p:nvSpPr>
        <p:spPr>
          <a:xfrm>
            <a:off x="7000892" y="6000768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3.4 Abschluss</a:t>
            </a:r>
            <a:endParaRPr lang="de-DE" sz="1400" dirty="0"/>
          </a:p>
        </p:txBody>
      </p:sp>
      <p:sp>
        <p:nvSpPr>
          <p:cNvPr id="15" name="Rechteck 14"/>
          <p:cNvSpPr/>
          <p:nvPr/>
        </p:nvSpPr>
        <p:spPr>
          <a:xfrm>
            <a:off x="214282" y="4500570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1.1 Fragenkatalog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214282" y="5286388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1.2 Papierprototyp</a:t>
            </a:r>
            <a:endParaRPr lang="de-DE" sz="1400" dirty="0"/>
          </a:p>
        </p:txBody>
      </p:sp>
      <p:sp>
        <p:nvSpPr>
          <p:cNvPr id="17" name="Rechteck 16"/>
          <p:cNvSpPr/>
          <p:nvPr/>
        </p:nvSpPr>
        <p:spPr>
          <a:xfrm>
            <a:off x="214282" y="6072206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1.3  </a:t>
            </a:r>
            <a:r>
              <a:rPr lang="de-DE" sz="1400" dirty="0" err="1" smtClean="0"/>
              <a:t>Use</a:t>
            </a:r>
            <a:r>
              <a:rPr lang="de-DE" sz="1400" dirty="0" smtClean="0"/>
              <a:t> </a:t>
            </a:r>
            <a:r>
              <a:rPr lang="de-DE" sz="1400" dirty="0" err="1" smtClean="0"/>
              <a:t>case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214282" y="6858000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1.4 Datenbank </a:t>
            </a:r>
            <a:r>
              <a:rPr lang="de-DE" sz="1400" dirty="0" err="1" smtClean="0"/>
              <a:t>PLanung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14282" y="7643842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1.5 Pflichtenheft</a:t>
            </a:r>
            <a:endParaRPr lang="de-DE" sz="1400" dirty="0"/>
          </a:p>
        </p:txBody>
      </p:sp>
      <p:sp>
        <p:nvSpPr>
          <p:cNvPr id="20" name="Rechteck 19"/>
          <p:cNvSpPr/>
          <p:nvPr/>
        </p:nvSpPr>
        <p:spPr>
          <a:xfrm>
            <a:off x="214282" y="8501098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1.6 </a:t>
            </a:r>
            <a:r>
              <a:rPr lang="de-DE" sz="1400" dirty="0" err="1" smtClean="0"/>
              <a:t>Projektstruckturplan</a:t>
            </a:r>
            <a:endParaRPr lang="de-DE" sz="1400" dirty="0"/>
          </a:p>
        </p:txBody>
      </p:sp>
      <p:sp>
        <p:nvSpPr>
          <p:cNvPr id="21" name="Rechteck 20"/>
          <p:cNvSpPr/>
          <p:nvPr/>
        </p:nvSpPr>
        <p:spPr>
          <a:xfrm>
            <a:off x="214282" y="9358354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1.7 Zeitplan</a:t>
            </a:r>
            <a:endParaRPr lang="de-DE" sz="1400" dirty="0"/>
          </a:p>
        </p:txBody>
      </p:sp>
      <p:sp>
        <p:nvSpPr>
          <p:cNvPr id="22" name="Rechteck 21"/>
          <p:cNvSpPr/>
          <p:nvPr/>
        </p:nvSpPr>
        <p:spPr>
          <a:xfrm>
            <a:off x="214282" y="10215610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1.8 Kostenplan</a:t>
            </a:r>
            <a:endParaRPr lang="de-DE" sz="1400" dirty="0"/>
          </a:p>
        </p:txBody>
      </p:sp>
      <p:sp>
        <p:nvSpPr>
          <p:cNvPr id="23" name="Rechteck 22"/>
          <p:cNvSpPr/>
          <p:nvPr/>
        </p:nvSpPr>
        <p:spPr>
          <a:xfrm>
            <a:off x="214282" y="11072866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1.9 Ressourcenplan</a:t>
            </a:r>
            <a:endParaRPr lang="de-DE" sz="1400" dirty="0"/>
          </a:p>
        </p:txBody>
      </p:sp>
      <p:sp>
        <p:nvSpPr>
          <p:cNvPr id="24" name="Rechteck 23"/>
          <p:cNvSpPr/>
          <p:nvPr/>
        </p:nvSpPr>
        <p:spPr>
          <a:xfrm>
            <a:off x="2357422" y="4500570"/>
            <a:ext cx="192882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1.11 Schnittstellendefinition</a:t>
            </a:r>
            <a:endParaRPr lang="de-DE" sz="1400" dirty="0"/>
          </a:p>
        </p:txBody>
      </p:sp>
      <p:sp>
        <p:nvSpPr>
          <p:cNvPr id="25" name="Rechteck 24"/>
          <p:cNvSpPr/>
          <p:nvPr/>
        </p:nvSpPr>
        <p:spPr>
          <a:xfrm>
            <a:off x="2428860" y="5286388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1.12 </a:t>
            </a:r>
            <a:r>
              <a:rPr lang="de-DE" sz="1400" dirty="0" err="1" smtClean="0"/>
              <a:t>Aktivitätsdiagrammm</a:t>
            </a:r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2428860" y="6072206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1.13 Datenbankdiagramm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4572000" y="4143380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2.2 Backend</a:t>
            </a:r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4572000" y="5000636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2.3 Frontend</a:t>
            </a:r>
            <a:endParaRPr lang="de-DE" sz="1400" dirty="0"/>
          </a:p>
        </p:txBody>
      </p:sp>
      <p:cxnSp>
        <p:nvCxnSpPr>
          <p:cNvPr id="30" name="Gerade Verbindung mit Pfeil 29"/>
          <p:cNvCxnSpPr>
            <a:stCxn id="4" idx="2"/>
            <a:endCxn id="5" idx="0"/>
          </p:cNvCxnSpPr>
          <p:nvPr/>
        </p:nvCxnSpPr>
        <p:spPr>
          <a:xfrm rot="5400000">
            <a:off x="2987940" y="512466"/>
            <a:ext cx="785818" cy="233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4" idx="2"/>
            <a:endCxn id="6" idx="0"/>
          </p:cNvCxnSpPr>
          <p:nvPr/>
        </p:nvCxnSpPr>
        <p:spPr>
          <a:xfrm rot="16200000" flipH="1">
            <a:off x="4595295" y="1237717"/>
            <a:ext cx="785818" cy="88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" idx="2"/>
            <a:endCxn id="7" idx="0"/>
          </p:cNvCxnSpPr>
          <p:nvPr/>
        </p:nvCxnSpPr>
        <p:spPr>
          <a:xfrm rot="16200000" flipH="1">
            <a:off x="5809741" y="23271"/>
            <a:ext cx="785818" cy="3310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Moorhuhn</dc:creator>
  <cp:lastModifiedBy>Moorhuhn</cp:lastModifiedBy>
  <cp:revision>2</cp:revision>
  <dcterms:created xsi:type="dcterms:W3CDTF">2018-11-13T20:15:36Z</dcterms:created>
  <dcterms:modified xsi:type="dcterms:W3CDTF">2018-11-13T20:33:31Z</dcterms:modified>
</cp:coreProperties>
</file>