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9B0-5F1E-49AE-B34E-4422E9571E26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B645-B7E9-4785-9933-1F8EC9A6BA3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357950" y="2714620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Benutzername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6357950" y="3357562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00232" y="64291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Anmeldemaske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28596" y="1857364"/>
            <a:ext cx="571504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GSO Design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14348" y="4857760"/>
            <a:ext cx="2714644" cy="1285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Liste der Beschlüsse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43306" y="4857760"/>
            <a:ext cx="2786082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Neue Konferenz planen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14348" y="1571612"/>
            <a:ext cx="571504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GSO Design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000892" y="1571612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14480" y="1857364"/>
            <a:ext cx="5715040" cy="4429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Liste 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643042" y="285728"/>
            <a:ext cx="5715040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GSO Design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Moorhuhn</cp:lastModifiedBy>
  <cp:revision>3</cp:revision>
  <dcterms:created xsi:type="dcterms:W3CDTF">2018-11-13T09:58:00Z</dcterms:created>
  <dcterms:modified xsi:type="dcterms:W3CDTF">2018-11-13T10:12:46Z</dcterms:modified>
</cp:coreProperties>
</file>