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744" y="-16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515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19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417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616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3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89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53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86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338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728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147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EB3C-191D-475B-B427-BADB6BC153D0}" type="datetimeFigureOut">
              <a:rPr lang="de-DE" smtClean="0"/>
              <a:pPr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62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73233" y="-3458008"/>
            <a:ext cx="2386675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Protokollant/Konferenzleiter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341164" y="-3458009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Lehrer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11639" y="-3458009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Administrator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9676882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8211639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806407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368462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1797995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159908" y="-2785980"/>
            <a:ext cx="193258" cy="2844377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159908" y="-2785980"/>
            <a:ext cx="1208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159908" y="-3458009"/>
            <a:ext cx="1181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806407" y="-3458009"/>
            <a:ext cx="1490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806407" y="-2785980"/>
            <a:ext cx="1405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0198" y="-2701188"/>
            <a:ext cx="298636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-405789" y="-3458010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>
            <a:off x="1059454" y="-3458010"/>
            <a:ext cx="163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1059454" y="-2785981"/>
            <a:ext cx="1853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-411278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035892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2391589" y="-2400199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Modus wählen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91589" y="-1485194"/>
            <a:ext cx="1211480" cy="789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 Spieler angeben</a:t>
            </a:r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325135" y="1705257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Karten ziehen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530544" y="1966385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Karten mischen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5539556" y="2885654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Karten verteilenc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539556" y="3872555"/>
            <a:ext cx="1211480" cy="1053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offenen Karten-stapel bilden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413760" y="4937448"/>
            <a:ext cx="1281931" cy="1086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 Karte auswerten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18030" y="14571753"/>
            <a:ext cx="1211480" cy="893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 zum legen wählen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218030" y="16065639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 ablegen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641724" y="15539186"/>
            <a:ext cx="1211480" cy="1597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 oben auf offenen Kartenstapel legen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4579" y="-306513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Strategie wählen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8382765" y="-272492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Strategie geben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1" idx="5"/>
            <a:endCxn id="29" idx="1"/>
          </p:cNvCxnSpPr>
          <p:nvPr/>
        </p:nvCxnSpPr>
        <p:spPr>
          <a:xfrm>
            <a:off x="345100" y="-2444278"/>
            <a:ext cx="2046489" cy="31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9" idx="2"/>
            <a:endCxn id="30" idx="0"/>
          </p:cNvCxnSpPr>
          <p:nvPr/>
        </p:nvCxnSpPr>
        <p:spPr>
          <a:xfrm>
            <a:off x="2997329" y="-1855216"/>
            <a:ext cx="0" cy="37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0" idx="2"/>
            <a:endCxn id="40" idx="0"/>
          </p:cNvCxnSpPr>
          <p:nvPr/>
        </p:nvCxnSpPr>
        <p:spPr>
          <a:xfrm flipH="1">
            <a:off x="2990319" y="-696180"/>
            <a:ext cx="7010" cy="38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3"/>
            <a:endCxn id="41" idx="1"/>
          </p:cNvCxnSpPr>
          <p:nvPr/>
        </p:nvCxnSpPr>
        <p:spPr>
          <a:xfrm>
            <a:off x="3596059" y="-34021"/>
            <a:ext cx="4786706" cy="3402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>
            <a:stCxn id="41" idx="2"/>
            <a:endCxn id="31" idx="0"/>
          </p:cNvCxnSpPr>
          <p:nvPr/>
        </p:nvCxnSpPr>
        <p:spPr>
          <a:xfrm rot="5400000">
            <a:off x="5243307" y="-2039941"/>
            <a:ext cx="1432766" cy="6057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3" idx="2"/>
            <a:endCxn id="34" idx="0"/>
          </p:cNvCxnSpPr>
          <p:nvPr/>
        </p:nvCxnSpPr>
        <p:spPr>
          <a:xfrm>
            <a:off x="6136284" y="2511368"/>
            <a:ext cx="9012" cy="374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r Verbinder 58"/>
          <p:cNvCxnSpPr>
            <a:stCxn id="31" idx="2"/>
            <a:endCxn id="34" idx="1"/>
          </p:cNvCxnSpPr>
          <p:nvPr/>
        </p:nvCxnSpPr>
        <p:spPr>
          <a:xfrm rot="16200000" flipH="1">
            <a:off x="3781262" y="1399852"/>
            <a:ext cx="907906" cy="26086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4" idx="2"/>
            <a:endCxn id="35" idx="0"/>
          </p:cNvCxnSpPr>
          <p:nvPr/>
        </p:nvCxnSpPr>
        <p:spPr>
          <a:xfrm>
            <a:off x="6145296" y="3430637"/>
            <a:ext cx="0" cy="441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5" idx="1"/>
            <a:endCxn id="264" idx="3"/>
          </p:cNvCxnSpPr>
          <p:nvPr/>
        </p:nvCxnSpPr>
        <p:spPr>
          <a:xfrm flipH="1">
            <a:off x="3324141" y="4399148"/>
            <a:ext cx="2215415" cy="11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6" idx="2"/>
            <a:endCxn id="83" idx="0"/>
          </p:cNvCxnSpPr>
          <p:nvPr/>
        </p:nvCxnSpPr>
        <p:spPr>
          <a:xfrm flipH="1">
            <a:off x="3054725" y="6023608"/>
            <a:ext cx="1" cy="60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7" idx="2"/>
            <a:endCxn id="38" idx="0"/>
          </p:cNvCxnSpPr>
          <p:nvPr/>
        </p:nvCxnSpPr>
        <p:spPr>
          <a:xfrm>
            <a:off x="2823770" y="15464790"/>
            <a:ext cx="0" cy="600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8" idx="3"/>
            <a:endCxn id="39" idx="1"/>
          </p:cNvCxnSpPr>
          <p:nvPr/>
        </p:nvCxnSpPr>
        <p:spPr>
          <a:xfrm flipV="1">
            <a:off x="3429510" y="16338130"/>
            <a:ext cx="22122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aute 82"/>
          <p:cNvSpPr/>
          <p:nvPr/>
        </p:nvSpPr>
        <p:spPr>
          <a:xfrm>
            <a:off x="2771549" y="6624457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winkelter Verbinder 96"/>
          <p:cNvCxnSpPr>
            <a:stCxn id="83" idx="1"/>
            <a:endCxn id="104" idx="0"/>
          </p:cNvCxnSpPr>
          <p:nvPr/>
        </p:nvCxnSpPr>
        <p:spPr>
          <a:xfrm rot="10800000" flipH="1" flipV="1">
            <a:off x="2771549" y="6988246"/>
            <a:ext cx="283176" cy="2509668"/>
          </a:xfrm>
          <a:prstGeom prst="bentConnector4">
            <a:avLst>
              <a:gd name="adj1" fmla="val -191576"/>
              <a:gd name="adj2" fmla="val 8824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3251892" y="6569164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[Karte == 7]</a:t>
            </a:r>
            <a:endParaRPr lang="de-DE" sz="1400" dirty="0"/>
          </a:p>
        </p:txBody>
      </p:sp>
      <p:sp>
        <p:nvSpPr>
          <p:cNvPr id="99" name="Abgerundetes Rechteck 98"/>
          <p:cNvSpPr/>
          <p:nvPr/>
        </p:nvSpPr>
        <p:spPr>
          <a:xfrm>
            <a:off x="3141531" y="7963626"/>
            <a:ext cx="981763" cy="798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Zwei Karten ziehen</a:t>
            </a:r>
            <a:endParaRPr lang="de-DE" dirty="0"/>
          </a:p>
        </p:txBody>
      </p:sp>
      <p:cxnSp>
        <p:nvCxnSpPr>
          <p:cNvPr id="100" name="Gewinkelter Verbinder 99"/>
          <p:cNvCxnSpPr>
            <a:stCxn id="83" idx="3"/>
            <a:endCxn id="99" idx="0"/>
          </p:cNvCxnSpPr>
          <p:nvPr/>
        </p:nvCxnSpPr>
        <p:spPr>
          <a:xfrm>
            <a:off x="3337901" y="6988246"/>
            <a:ext cx="294512" cy="975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aute 103"/>
          <p:cNvSpPr/>
          <p:nvPr/>
        </p:nvSpPr>
        <p:spPr>
          <a:xfrm>
            <a:off x="2771549" y="9497914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2113836" y="6581873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[else]</a:t>
            </a:r>
            <a:endParaRPr lang="de-DE" sz="1400" dirty="0"/>
          </a:p>
        </p:txBody>
      </p:sp>
      <p:cxnSp>
        <p:nvCxnSpPr>
          <p:cNvPr id="109" name="Gewinkelter Verbinder 108"/>
          <p:cNvCxnSpPr>
            <a:stCxn id="104" idx="3"/>
            <a:endCxn id="111" idx="0"/>
          </p:cNvCxnSpPr>
          <p:nvPr/>
        </p:nvCxnSpPr>
        <p:spPr>
          <a:xfrm>
            <a:off x="3337901" y="9861703"/>
            <a:ext cx="210549" cy="11333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Abgerundetes Rechteck 110"/>
          <p:cNvSpPr/>
          <p:nvPr/>
        </p:nvSpPr>
        <p:spPr>
          <a:xfrm>
            <a:off x="2930874" y="10995005"/>
            <a:ext cx="1235152" cy="4306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Aussetzen</a:t>
            </a:r>
            <a:endParaRPr lang="de-DE" dirty="0"/>
          </a:p>
        </p:txBody>
      </p:sp>
      <p:cxnSp>
        <p:nvCxnSpPr>
          <p:cNvPr id="114" name="Gewinkelter Verbinder 113"/>
          <p:cNvCxnSpPr>
            <a:stCxn id="104" idx="1"/>
            <a:endCxn id="146" idx="0"/>
          </p:cNvCxnSpPr>
          <p:nvPr/>
        </p:nvCxnSpPr>
        <p:spPr>
          <a:xfrm rot="10800000" flipH="1" flipV="1">
            <a:off x="2771549" y="9861702"/>
            <a:ext cx="53730" cy="2476729"/>
          </a:xfrm>
          <a:prstGeom prst="bentConnector4">
            <a:avLst>
              <a:gd name="adj1" fmla="val -933473"/>
              <a:gd name="adj2" fmla="val 8103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aute 117"/>
          <p:cNvSpPr/>
          <p:nvPr/>
        </p:nvSpPr>
        <p:spPr>
          <a:xfrm>
            <a:off x="2530180" y="17687920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/>
          <p:cNvSpPr txBox="1"/>
          <p:nvPr/>
        </p:nvSpPr>
        <p:spPr>
          <a:xfrm>
            <a:off x="2171361" y="9533879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[else]</a:t>
            </a:r>
            <a:endParaRPr lang="de-DE" sz="14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3283584" y="9532584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[Karte == 8]</a:t>
            </a:r>
            <a:endParaRPr lang="de-DE" sz="1400" dirty="0"/>
          </a:p>
        </p:txBody>
      </p:sp>
      <p:sp>
        <p:nvSpPr>
          <p:cNvPr id="126" name="Abgerundetes Rechteck 125"/>
          <p:cNvSpPr/>
          <p:nvPr/>
        </p:nvSpPr>
        <p:spPr>
          <a:xfrm>
            <a:off x="3227332" y="18886689"/>
            <a:ext cx="977291" cy="798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Farbe wählen</a:t>
            </a:r>
            <a:endParaRPr lang="de-DE" dirty="0"/>
          </a:p>
        </p:txBody>
      </p:sp>
      <p:cxnSp>
        <p:nvCxnSpPr>
          <p:cNvPr id="127" name="Gewinkelter Verbinder 126"/>
          <p:cNvCxnSpPr>
            <a:stCxn id="118" idx="3"/>
            <a:endCxn id="126" idx="0"/>
          </p:cNvCxnSpPr>
          <p:nvPr/>
        </p:nvCxnSpPr>
        <p:spPr>
          <a:xfrm>
            <a:off x="3096532" y="18051709"/>
            <a:ext cx="619446" cy="8349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winkelter Verbinder 129"/>
          <p:cNvCxnSpPr>
            <a:stCxn id="118" idx="1"/>
            <a:endCxn id="165" idx="1"/>
          </p:cNvCxnSpPr>
          <p:nvPr/>
        </p:nvCxnSpPr>
        <p:spPr>
          <a:xfrm rot="10800000" flipH="1" flipV="1">
            <a:off x="2530180" y="18051709"/>
            <a:ext cx="10414" cy="2345906"/>
          </a:xfrm>
          <a:prstGeom prst="bentConnector3">
            <a:avLst>
              <a:gd name="adj1" fmla="val -21951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5511651" y="8087329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Karten ausgeben</a:t>
            </a:r>
            <a:endParaRPr lang="de-DE" dirty="0"/>
          </a:p>
        </p:txBody>
      </p:sp>
      <p:cxnSp>
        <p:nvCxnSpPr>
          <p:cNvPr id="139" name="Gewinkelter Verbinder 138"/>
          <p:cNvCxnSpPr>
            <a:stCxn id="39" idx="2"/>
            <a:endCxn id="118" idx="0"/>
          </p:cNvCxnSpPr>
          <p:nvPr/>
        </p:nvCxnSpPr>
        <p:spPr>
          <a:xfrm rot="5400000">
            <a:off x="4254987" y="15695443"/>
            <a:ext cx="550846" cy="3434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aute 145"/>
          <p:cNvSpPr/>
          <p:nvPr/>
        </p:nvSpPr>
        <p:spPr>
          <a:xfrm>
            <a:off x="2542103" y="12338432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aute 149"/>
          <p:cNvSpPr/>
          <p:nvPr/>
        </p:nvSpPr>
        <p:spPr>
          <a:xfrm>
            <a:off x="2541646" y="13400999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/>
          <p:cNvCxnSpPr>
            <a:stCxn id="146" idx="2"/>
            <a:endCxn id="150" idx="0"/>
          </p:cNvCxnSpPr>
          <p:nvPr/>
        </p:nvCxnSpPr>
        <p:spPr>
          <a:xfrm flipH="1">
            <a:off x="2824822" y="13066010"/>
            <a:ext cx="457" cy="334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150" idx="2"/>
            <a:endCxn id="37" idx="0"/>
          </p:cNvCxnSpPr>
          <p:nvPr/>
        </p:nvCxnSpPr>
        <p:spPr>
          <a:xfrm flipH="1">
            <a:off x="2823770" y="14128577"/>
            <a:ext cx="1052" cy="44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3054725" y="17724335"/>
            <a:ext cx="133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[Karte == Bube]</a:t>
            </a:r>
            <a:endParaRPr lang="de-DE" sz="14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2051758" y="17724335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[else]</a:t>
            </a:r>
            <a:endParaRPr lang="de-DE" sz="1400" dirty="0"/>
          </a:p>
        </p:txBody>
      </p:sp>
      <p:sp>
        <p:nvSpPr>
          <p:cNvPr id="165" name="Raute 164"/>
          <p:cNvSpPr/>
          <p:nvPr/>
        </p:nvSpPr>
        <p:spPr>
          <a:xfrm>
            <a:off x="2540594" y="20033826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winkelter Verbinder 170"/>
          <p:cNvCxnSpPr>
            <a:stCxn id="126" idx="2"/>
            <a:endCxn id="165" idx="3"/>
          </p:cNvCxnSpPr>
          <p:nvPr/>
        </p:nvCxnSpPr>
        <p:spPr>
          <a:xfrm rot="5400000">
            <a:off x="3055118" y="19736754"/>
            <a:ext cx="712689" cy="609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winkelter Verbinder 172"/>
          <p:cNvCxnSpPr>
            <a:stCxn id="99" idx="3"/>
            <a:endCxn id="134" idx="1"/>
          </p:cNvCxnSpPr>
          <p:nvPr/>
        </p:nvCxnSpPr>
        <p:spPr>
          <a:xfrm flipV="1">
            <a:off x="4123294" y="8359821"/>
            <a:ext cx="1388357" cy="29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winkelter Verbinder 174"/>
          <p:cNvCxnSpPr>
            <a:stCxn id="134" idx="2"/>
            <a:endCxn id="150" idx="3"/>
          </p:cNvCxnSpPr>
          <p:nvPr/>
        </p:nvCxnSpPr>
        <p:spPr>
          <a:xfrm rot="5400000">
            <a:off x="2046457" y="9693854"/>
            <a:ext cx="5132476" cy="30093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winkelter Verbinder 176"/>
          <p:cNvCxnSpPr>
            <a:stCxn id="111" idx="2"/>
            <a:endCxn id="146" idx="3"/>
          </p:cNvCxnSpPr>
          <p:nvPr/>
        </p:nvCxnSpPr>
        <p:spPr>
          <a:xfrm rot="5400000">
            <a:off x="2690156" y="11843926"/>
            <a:ext cx="1276595" cy="439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Abgerundetes Rechteck 177"/>
          <p:cNvSpPr/>
          <p:nvPr/>
        </p:nvSpPr>
        <p:spPr>
          <a:xfrm>
            <a:off x="2338382" y="21710340"/>
            <a:ext cx="977291" cy="13537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Karten auf der hand zählen</a:t>
            </a:r>
            <a:endParaRPr lang="de-DE" dirty="0"/>
          </a:p>
        </p:txBody>
      </p:sp>
      <p:cxnSp>
        <p:nvCxnSpPr>
          <p:cNvPr id="179" name="Gerade Verbindung mit Pfeil 178"/>
          <p:cNvCxnSpPr>
            <a:stCxn id="165" idx="2"/>
            <a:endCxn id="178" idx="0"/>
          </p:cNvCxnSpPr>
          <p:nvPr/>
        </p:nvCxnSpPr>
        <p:spPr>
          <a:xfrm>
            <a:off x="2823770" y="20761404"/>
            <a:ext cx="3258" cy="948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aute 182"/>
          <p:cNvSpPr/>
          <p:nvPr/>
        </p:nvSpPr>
        <p:spPr>
          <a:xfrm>
            <a:off x="2538254" y="23453955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/>
          <p:cNvCxnSpPr>
            <a:stCxn id="178" idx="2"/>
            <a:endCxn id="183" idx="0"/>
          </p:cNvCxnSpPr>
          <p:nvPr/>
        </p:nvCxnSpPr>
        <p:spPr>
          <a:xfrm flipH="1">
            <a:off x="2821430" y="23064138"/>
            <a:ext cx="5598" cy="38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/>
          <p:cNvCxnSpPr/>
          <p:nvPr/>
        </p:nvCxnSpPr>
        <p:spPr>
          <a:xfrm>
            <a:off x="1201046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1964668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-230572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>
            <a:off x="4368130" y="25657791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>
            <a:off x="5529546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Gerader Verbinder 194"/>
          <p:cNvCxnSpPr/>
          <p:nvPr/>
        </p:nvCxnSpPr>
        <p:spPr>
          <a:xfrm>
            <a:off x="6975184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r Verbinder 195"/>
          <p:cNvCxnSpPr/>
          <p:nvPr/>
        </p:nvCxnSpPr>
        <p:spPr>
          <a:xfrm>
            <a:off x="8396779" y="24598296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Abgerundetes Rechteck 196"/>
          <p:cNvSpPr/>
          <p:nvPr/>
        </p:nvSpPr>
        <p:spPr>
          <a:xfrm>
            <a:off x="3243199" y="24624004"/>
            <a:ext cx="977291" cy="798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Mau Sagen</a:t>
            </a:r>
            <a:endParaRPr lang="de-DE" dirty="0"/>
          </a:p>
        </p:txBody>
      </p:sp>
      <p:sp>
        <p:nvSpPr>
          <p:cNvPr id="198" name="Abgerundetes Rechteck 197"/>
          <p:cNvSpPr/>
          <p:nvPr/>
        </p:nvSpPr>
        <p:spPr>
          <a:xfrm>
            <a:off x="3106130" y="27210619"/>
            <a:ext cx="1157921" cy="798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MauMau Sagen</a:t>
            </a:r>
            <a:endParaRPr lang="de-DE" dirty="0"/>
          </a:p>
        </p:txBody>
      </p:sp>
      <p:sp>
        <p:nvSpPr>
          <p:cNvPr id="199" name="Raute 198"/>
          <p:cNvSpPr/>
          <p:nvPr/>
        </p:nvSpPr>
        <p:spPr>
          <a:xfrm>
            <a:off x="2549007" y="25824768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Gewinkelter Verbinder 200"/>
          <p:cNvCxnSpPr>
            <a:stCxn id="183" idx="3"/>
            <a:endCxn id="197" idx="0"/>
          </p:cNvCxnSpPr>
          <p:nvPr/>
        </p:nvCxnSpPr>
        <p:spPr>
          <a:xfrm>
            <a:off x="3104606" y="23817744"/>
            <a:ext cx="627239" cy="806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Gewinkelter Verbinder 202"/>
          <p:cNvCxnSpPr>
            <a:stCxn id="183" idx="1"/>
            <a:endCxn id="199" idx="0"/>
          </p:cNvCxnSpPr>
          <p:nvPr/>
        </p:nvCxnSpPr>
        <p:spPr>
          <a:xfrm rot="10800000" flipH="1" flipV="1">
            <a:off x="2538253" y="23817744"/>
            <a:ext cx="293929" cy="2007024"/>
          </a:xfrm>
          <a:prstGeom prst="bentConnector4">
            <a:avLst>
              <a:gd name="adj1" fmla="val -77774"/>
              <a:gd name="adj2" fmla="val 5906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Gewinkelter Verbinder 213"/>
          <p:cNvCxnSpPr>
            <a:stCxn id="199" idx="1"/>
            <a:endCxn id="264" idx="1"/>
          </p:cNvCxnSpPr>
          <p:nvPr/>
        </p:nvCxnSpPr>
        <p:spPr>
          <a:xfrm rot="10800000" flipH="1">
            <a:off x="2549007" y="4410997"/>
            <a:ext cx="208782" cy="21777561"/>
          </a:xfrm>
          <a:prstGeom prst="bentConnector3">
            <a:avLst>
              <a:gd name="adj1" fmla="val -5109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197" idx="2"/>
          </p:cNvCxnSpPr>
          <p:nvPr/>
        </p:nvCxnSpPr>
        <p:spPr>
          <a:xfrm flipH="1">
            <a:off x="3017397" y="25422241"/>
            <a:ext cx="714448" cy="618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feld 225"/>
          <p:cNvSpPr txBox="1"/>
          <p:nvPr/>
        </p:nvSpPr>
        <p:spPr>
          <a:xfrm>
            <a:off x="2056152" y="23568312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[else]</a:t>
            </a:r>
            <a:endParaRPr lang="de-DE" sz="1400" dirty="0"/>
          </a:p>
        </p:txBody>
      </p:sp>
      <p:sp>
        <p:nvSpPr>
          <p:cNvPr id="229" name="Textfeld 228"/>
          <p:cNvSpPr txBox="1"/>
          <p:nvPr/>
        </p:nvSpPr>
        <p:spPr>
          <a:xfrm>
            <a:off x="3100901" y="23581243"/>
            <a:ext cx="15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[Anz. Karte == 1]</a:t>
            </a:r>
            <a:endParaRPr lang="de-DE" sz="1400" dirty="0"/>
          </a:p>
        </p:txBody>
      </p:sp>
      <p:sp>
        <p:nvSpPr>
          <p:cNvPr id="236" name="Textfeld 235"/>
          <p:cNvSpPr txBox="1"/>
          <p:nvPr/>
        </p:nvSpPr>
        <p:spPr>
          <a:xfrm>
            <a:off x="2026917" y="26188557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[Else]</a:t>
            </a:r>
            <a:endParaRPr lang="de-DE" sz="1400" dirty="0"/>
          </a:p>
        </p:txBody>
      </p:sp>
      <p:cxnSp>
        <p:nvCxnSpPr>
          <p:cNvPr id="237" name="Gewinkelter Verbinder 236"/>
          <p:cNvCxnSpPr>
            <a:stCxn id="199" idx="3"/>
            <a:endCxn id="198" idx="0"/>
          </p:cNvCxnSpPr>
          <p:nvPr/>
        </p:nvCxnSpPr>
        <p:spPr>
          <a:xfrm>
            <a:off x="3115359" y="26188557"/>
            <a:ext cx="569732" cy="1022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feld 241"/>
          <p:cNvSpPr txBox="1"/>
          <p:nvPr/>
        </p:nvSpPr>
        <p:spPr>
          <a:xfrm>
            <a:off x="3052883" y="25950863"/>
            <a:ext cx="1450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[Anz. Karte == 0]</a:t>
            </a:r>
            <a:endParaRPr lang="de-DE" sz="1400" dirty="0"/>
          </a:p>
        </p:txBody>
      </p:sp>
      <p:sp>
        <p:nvSpPr>
          <p:cNvPr id="251" name="Ellipse 250"/>
          <p:cNvSpPr/>
          <p:nvPr/>
        </p:nvSpPr>
        <p:spPr>
          <a:xfrm>
            <a:off x="3431601" y="28727668"/>
            <a:ext cx="514693" cy="450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3575052" y="28840725"/>
            <a:ext cx="213913" cy="224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4" name="Gerade Verbindung mit Pfeil 253"/>
          <p:cNvCxnSpPr>
            <a:stCxn id="198" idx="2"/>
            <a:endCxn id="251" idx="0"/>
          </p:cNvCxnSpPr>
          <p:nvPr/>
        </p:nvCxnSpPr>
        <p:spPr>
          <a:xfrm>
            <a:off x="3685091" y="28008856"/>
            <a:ext cx="3857" cy="71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aute 263"/>
          <p:cNvSpPr/>
          <p:nvPr/>
        </p:nvSpPr>
        <p:spPr>
          <a:xfrm>
            <a:off x="2757789" y="4047207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7" name="Gerade Verbindung mit Pfeil 266"/>
          <p:cNvCxnSpPr>
            <a:stCxn id="264" idx="2"/>
            <a:endCxn id="36" idx="0"/>
          </p:cNvCxnSpPr>
          <p:nvPr/>
        </p:nvCxnSpPr>
        <p:spPr>
          <a:xfrm>
            <a:off x="3040965" y="4774785"/>
            <a:ext cx="13761" cy="16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/>
          <p:nvPr/>
        </p:nvCxnSpPr>
        <p:spPr>
          <a:xfrm>
            <a:off x="9855475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winkelter Verbinder 319"/>
          <p:cNvCxnSpPr>
            <a:stCxn id="21" idx="6"/>
            <a:endCxn id="33" idx="0"/>
          </p:cNvCxnSpPr>
          <p:nvPr/>
        </p:nvCxnSpPr>
        <p:spPr>
          <a:xfrm>
            <a:off x="388834" y="-2550693"/>
            <a:ext cx="5747450" cy="4517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-31487" y="-2386720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Start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3899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Company>LVR-Infokom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Z1300A1a</dc:creator>
  <cp:lastModifiedBy>Moorhuhn</cp:lastModifiedBy>
  <cp:revision>15</cp:revision>
  <dcterms:created xsi:type="dcterms:W3CDTF">2018-10-09T06:53:14Z</dcterms:created>
  <dcterms:modified xsi:type="dcterms:W3CDTF">2018-11-12T15:34:42Z</dcterms:modified>
</cp:coreProperties>
</file>