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-744" y="-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5153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19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417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6163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13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899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537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086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3388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7281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7147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EB3C-191D-475B-B427-BADB6BC153D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94F2-55E0-4E5A-9255-F52C0E9AD5C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1626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73233" y="-3458008"/>
            <a:ext cx="2386675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Protokollant/Konferenzleiter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341164" y="-3458009"/>
            <a:ext cx="1465243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Lehrer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148321" y="-3458009"/>
            <a:ext cx="1528562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Administrator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9676882" y="-2785980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8160839" y="-2785980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806407" y="-2785980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368462" y="-2785980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1797995" y="-2806276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159908" y="-2785980"/>
            <a:ext cx="193258" cy="2844377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159908" y="-2785980"/>
            <a:ext cx="1208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159908" y="-3458009"/>
            <a:ext cx="1181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806407" y="-3458009"/>
            <a:ext cx="1490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6806407" y="-2785980"/>
            <a:ext cx="1405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90198" y="-2701188"/>
            <a:ext cx="298636" cy="3009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-405789" y="-3458010"/>
            <a:ext cx="1465243" cy="6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LogIn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/>
          <p:cNvCxnSpPr/>
          <p:nvPr/>
        </p:nvCxnSpPr>
        <p:spPr>
          <a:xfrm>
            <a:off x="1059454" y="-3458010"/>
            <a:ext cx="163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1059454" y="-2785981"/>
            <a:ext cx="1853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-411278" y="-2806276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1035892" y="-2806276"/>
            <a:ext cx="171126" cy="273842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2235200" y="-2400199"/>
            <a:ext cx="1645920" cy="7034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Neuen Konferenztermin erstellen</a:t>
            </a:r>
            <a:endParaRPr lang="de-DE" sz="16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289988" y="-1393754"/>
            <a:ext cx="1428572" cy="789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Konferenztitel </a:t>
            </a:r>
            <a:r>
              <a:rPr lang="de-DE" sz="1600" dirty="0" smtClean="0"/>
              <a:t>wählen / TOPs</a:t>
            </a:r>
            <a:endParaRPr lang="de-DE" sz="16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153920" y="6532881"/>
            <a:ext cx="1696719" cy="949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Moderator/</a:t>
            </a:r>
          </a:p>
          <a:p>
            <a:pPr algn="ctr"/>
            <a:r>
              <a:rPr lang="de-DE" sz="1600" dirty="0" smtClean="0"/>
              <a:t>Protokollant wählen</a:t>
            </a:r>
            <a:endParaRPr lang="de-DE" sz="16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2174240" y="5100320"/>
            <a:ext cx="1666239" cy="86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Teilnehmer hinzufügen</a:t>
            </a:r>
            <a:endParaRPr lang="de-DE" sz="16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431390" y="12222480"/>
            <a:ext cx="1175410" cy="7226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Protokoll schreiben</a:t>
            </a:r>
            <a:endParaRPr lang="de-DE" sz="16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2265680" y="13462001"/>
            <a:ext cx="1473200" cy="628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Beschlüsse herausschreiben</a:t>
            </a:r>
            <a:endParaRPr lang="de-DE" sz="14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611244" y="14640560"/>
            <a:ext cx="1256916" cy="8099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Abstimmen</a:t>
            </a:r>
            <a:endParaRPr lang="de-DE" sz="16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2384579" y="-306513"/>
            <a:ext cx="1211480" cy="875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 Datum wählen</a:t>
            </a:r>
            <a:endParaRPr lang="de-DE" sz="1600" dirty="0"/>
          </a:p>
        </p:txBody>
      </p:sp>
      <p:cxnSp>
        <p:nvCxnSpPr>
          <p:cNvPr id="43" name="Gerade Verbindung mit Pfeil 42"/>
          <p:cNvCxnSpPr>
            <a:stCxn id="21" idx="5"/>
            <a:endCxn id="29" idx="1"/>
          </p:cNvCxnSpPr>
          <p:nvPr/>
        </p:nvCxnSpPr>
        <p:spPr>
          <a:xfrm rot="16200000" flipH="1">
            <a:off x="1092241" y="-3191419"/>
            <a:ext cx="395819" cy="189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9" idx="2"/>
            <a:endCxn id="30" idx="0"/>
          </p:cNvCxnSpPr>
          <p:nvPr/>
        </p:nvCxnSpPr>
        <p:spPr>
          <a:xfrm rot="5400000">
            <a:off x="2879734" y="-1572180"/>
            <a:ext cx="302966" cy="53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0" idx="2"/>
            <a:endCxn id="40" idx="0"/>
          </p:cNvCxnSpPr>
          <p:nvPr/>
        </p:nvCxnSpPr>
        <p:spPr>
          <a:xfrm rot="5400000">
            <a:off x="2848184" y="-462604"/>
            <a:ext cx="298227" cy="1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0" idx="2"/>
          </p:cNvCxnSpPr>
          <p:nvPr/>
        </p:nvCxnSpPr>
        <p:spPr>
          <a:xfrm rot="5400000">
            <a:off x="2836280" y="719721"/>
            <a:ext cx="304800" cy="3279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6" idx="2"/>
            <a:endCxn id="31" idx="0"/>
          </p:cNvCxnSpPr>
          <p:nvPr/>
        </p:nvCxnSpPr>
        <p:spPr>
          <a:xfrm rot="5400000">
            <a:off x="2719704" y="6245224"/>
            <a:ext cx="570233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8" idx="2"/>
            <a:endCxn id="140" idx="0"/>
          </p:cNvCxnSpPr>
          <p:nvPr/>
        </p:nvCxnSpPr>
        <p:spPr>
          <a:xfrm rot="16200000" flipH="1">
            <a:off x="2702071" y="14391152"/>
            <a:ext cx="630898" cy="30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bgerundetes Rechteck 98"/>
          <p:cNvSpPr/>
          <p:nvPr/>
        </p:nvSpPr>
        <p:spPr>
          <a:xfrm>
            <a:off x="2316480" y="7872186"/>
            <a:ext cx="1381759" cy="798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Einladung versenden</a:t>
            </a:r>
            <a:endParaRPr lang="de-DE" sz="16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5582634" y="10830561"/>
            <a:ext cx="1235152" cy="534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Zustimmen / ablehnen</a:t>
            </a:r>
            <a:endParaRPr lang="de-DE" sz="1600" dirty="0"/>
          </a:p>
        </p:txBody>
      </p:sp>
      <p:sp>
        <p:nvSpPr>
          <p:cNvPr id="126" name="Abgerundetes Rechteck 125"/>
          <p:cNvSpPr/>
          <p:nvPr/>
        </p:nvSpPr>
        <p:spPr>
          <a:xfrm>
            <a:off x="2191012" y="18571729"/>
            <a:ext cx="1740908" cy="9862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Protokoll Nacharbeiten durchführen</a:t>
            </a:r>
            <a:endParaRPr lang="de-DE" sz="1400" dirty="0"/>
          </a:p>
        </p:txBody>
      </p:sp>
      <p:cxnSp>
        <p:nvCxnSpPr>
          <p:cNvPr id="127" name="Gewinkelter Verbinder 126"/>
          <p:cNvCxnSpPr>
            <a:stCxn id="39" idx="2"/>
            <a:endCxn id="160" idx="3"/>
          </p:cNvCxnSpPr>
          <p:nvPr/>
        </p:nvCxnSpPr>
        <p:spPr>
          <a:xfrm rot="5400000">
            <a:off x="4018300" y="15120294"/>
            <a:ext cx="1891183" cy="2551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5582771" y="9723089"/>
            <a:ext cx="1211480" cy="544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Termin erhalten</a:t>
            </a:r>
            <a:endParaRPr lang="de-DE" sz="1600" dirty="0"/>
          </a:p>
        </p:txBody>
      </p:sp>
      <p:cxnSp>
        <p:nvCxnSpPr>
          <p:cNvPr id="139" name="Gewinkelter Verbinder 138"/>
          <p:cNvCxnSpPr>
            <a:stCxn id="160" idx="2"/>
            <a:endCxn id="126" idx="0"/>
          </p:cNvCxnSpPr>
          <p:nvPr/>
        </p:nvCxnSpPr>
        <p:spPr>
          <a:xfrm rot="16200000" flipH="1">
            <a:off x="2648017" y="18158279"/>
            <a:ext cx="825055" cy="18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>
            <a:stCxn id="37" idx="2"/>
            <a:endCxn id="38" idx="0"/>
          </p:cNvCxnSpPr>
          <p:nvPr/>
        </p:nvCxnSpPr>
        <p:spPr>
          <a:xfrm rot="5400000">
            <a:off x="2752243" y="13195148"/>
            <a:ext cx="516891" cy="1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winkelter Verbinder 172"/>
          <p:cNvCxnSpPr>
            <a:stCxn id="99" idx="3"/>
            <a:endCxn id="134" idx="1"/>
          </p:cNvCxnSpPr>
          <p:nvPr/>
        </p:nvCxnSpPr>
        <p:spPr>
          <a:xfrm>
            <a:off x="3698239" y="8271305"/>
            <a:ext cx="1884532" cy="1724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Abgerundetes Rechteck 177"/>
          <p:cNvSpPr/>
          <p:nvPr/>
        </p:nvSpPr>
        <p:spPr>
          <a:xfrm>
            <a:off x="2582222" y="20330160"/>
            <a:ext cx="983938" cy="9356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Abspeichern</a:t>
            </a:r>
            <a:endParaRPr lang="de-DE" sz="1600" dirty="0"/>
          </a:p>
        </p:txBody>
      </p:sp>
      <p:cxnSp>
        <p:nvCxnSpPr>
          <p:cNvPr id="179" name="Gerade Verbindung mit Pfeil 178"/>
          <p:cNvCxnSpPr>
            <a:stCxn id="126" idx="2"/>
            <a:endCxn id="178" idx="0"/>
          </p:cNvCxnSpPr>
          <p:nvPr/>
        </p:nvCxnSpPr>
        <p:spPr>
          <a:xfrm rot="16200000" flipH="1">
            <a:off x="2681748" y="19937717"/>
            <a:ext cx="772160" cy="12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/>
          <p:cNvCxnSpPr/>
          <p:nvPr/>
        </p:nvCxnSpPr>
        <p:spPr>
          <a:xfrm>
            <a:off x="1201046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/>
          <p:nvPr/>
        </p:nvCxnSpPr>
        <p:spPr>
          <a:xfrm>
            <a:off x="1964668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-230572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/>
          <p:nvPr/>
        </p:nvCxnSpPr>
        <p:spPr>
          <a:xfrm>
            <a:off x="4368130" y="25657791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>
            <a:off x="5529546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Gerader Verbinder 194"/>
          <p:cNvCxnSpPr/>
          <p:nvPr/>
        </p:nvCxnSpPr>
        <p:spPr>
          <a:xfrm>
            <a:off x="6975184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r Verbinder 195"/>
          <p:cNvCxnSpPr/>
          <p:nvPr/>
        </p:nvCxnSpPr>
        <p:spPr>
          <a:xfrm>
            <a:off x="8396779" y="24598296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Ellipse 250"/>
          <p:cNvSpPr/>
          <p:nvPr/>
        </p:nvSpPr>
        <p:spPr>
          <a:xfrm>
            <a:off x="2801681" y="22316708"/>
            <a:ext cx="514693" cy="4503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2945132" y="22429765"/>
            <a:ext cx="213913" cy="2242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7" name="Gerade Verbindung mit Pfeil 266"/>
          <p:cNvCxnSpPr>
            <a:stCxn id="31" idx="2"/>
            <a:endCxn id="99" idx="0"/>
          </p:cNvCxnSpPr>
          <p:nvPr/>
        </p:nvCxnSpPr>
        <p:spPr>
          <a:xfrm rot="16200000" flipH="1">
            <a:off x="2810048" y="7674873"/>
            <a:ext cx="38954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Gerader Verbinder 301"/>
          <p:cNvCxnSpPr/>
          <p:nvPr/>
        </p:nvCxnSpPr>
        <p:spPr>
          <a:xfrm>
            <a:off x="9855475" y="24578000"/>
            <a:ext cx="14608" cy="4722126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Textfeld 321"/>
          <p:cNvSpPr txBox="1"/>
          <p:nvPr/>
        </p:nvSpPr>
        <p:spPr>
          <a:xfrm>
            <a:off x="-31487" y="-2386720"/>
            <a:ext cx="123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Start</a:t>
            </a:r>
            <a:endParaRPr lang="de-DE" sz="1400" dirty="0"/>
          </a:p>
        </p:txBody>
      </p:sp>
      <p:cxnSp>
        <p:nvCxnSpPr>
          <p:cNvPr id="176" name="Gerade Verbindung mit Pfeil 175"/>
          <p:cNvCxnSpPr>
            <a:stCxn id="134" idx="2"/>
            <a:endCxn id="111" idx="0"/>
          </p:cNvCxnSpPr>
          <p:nvPr/>
        </p:nvCxnSpPr>
        <p:spPr>
          <a:xfrm rot="16200000" flipH="1">
            <a:off x="5913116" y="10543466"/>
            <a:ext cx="562489" cy="1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aute 97"/>
          <p:cNvSpPr/>
          <p:nvPr/>
        </p:nvSpPr>
        <p:spPr>
          <a:xfrm>
            <a:off x="2745303" y="2269872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Abgerundetes Rechteck 118"/>
          <p:cNvSpPr/>
          <p:nvPr/>
        </p:nvSpPr>
        <p:spPr>
          <a:xfrm>
            <a:off x="2123440" y="872047"/>
            <a:ext cx="1828800" cy="875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Prüfen ob Benötigte Liste/Berechtigungen vorhanden sind</a:t>
            </a:r>
            <a:endParaRPr lang="de-DE" sz="1400" dirty="0"/>
          </a:p>
        </p:txBody>
      </p:sp>
      <p:cxnSp>
        <p:nvCxnSpPr>
          <p:cNvPr id="121" name="Gerade Verbindung mit Pfeil 120"/>
          <p:cNvCxnSpPr>
            <a:stCxn id="119" idx="2"/>
            <a:endCxn id="98" idx="0"/>
          </p:cNvCxnSpPr>
          <p:nvPr/>
        </p:nvCxnSpPr>
        <p:spPr>
          <a:xfrm rot="5400000">
            <a:off x="2771984" y="2004016"/>
            <a:ext cx="522352" cy="936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1849120" y="2184400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Alles vorhanden</a:t>
            </a:r>
            <a:endParaRPr lang="de-DE" sz="1200" dirty="0"/>
          </a:p>
        </p:txBody>
      </p:sp>
      <p:cxnSp>
        <p:nvCxnSpPr>
          <p:cNvPr id="95" name="Gewinkelte Verbindung 94"/>
          <p:cNvCxnSpPr>
            <a:stCxn id="98" idx="1"/>
            <a:endCxn id="135" idx="0"/>
          </p:cNvCxnSpPr>
          <p:nvPr/>
        </p:nvCxnSpPr>
        <p:spPr>
          <a:xfrm rot="10800000" flipH="1" flipV="1">
            <a:off x="2745303" y="2633660"/>
            <a:ext cx="262856" cy="1444691"/>
          </a:xfrm>
          <a:prstGeom prst="bentConnector4">
            <a:avLst>
              <a:gd name="adj1" fmla="val -86968"/>
              <a:gd name="adj2" fmla="val 8368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bgerundetes Rechteck 99"/>
          <p:cNvSpPr/>
          <p:nvPr/>
        </p:nvSpPr>
        <p:spPr>
          <a:xfrm>
            <a:off x="8260080" y="2915920"/>
            <a:ext cx="1442720" cy="1026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Berechtigungen erteilen/Liste erstellen</a:t>
            </a:r>
            <a:endParaRPr lang="de-DE" sz="14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3332480" y="2133600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Nein, Beantragen</a:t>
            </a:r>
            <a:endParaRPr lang="de-DE" sz="1200" dirty="0"/>
          </a:p>
        </p:txBody>
      </p:sp>
      <p:sp>
        <p:nvSpPr>
          <p:cNvPr id="109" name="Abgerundetes Rechteck 108"/>
          <p:cNvSpPr/>
          <p:nvPr/>
        </p:nvSpPr>
        <p:spPr>
          <a:xfrm>
            <a:off x="3048000" y="3180080"/>
            <a:ext cx="1117601" cy="455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Beantragen</a:t>
            </a:r>
            <a:endParaRPr lang="de-DE" sz="1400" dirty="0"/>
          </a:p>
        </p:txBody>
      </p:sp>
      <p:cxnSp>
        <p:nvCxnSpPr>
          <p:cNvPr id="110" name="Gewinkelte Verbindung 94"/>
          <p:cNvCxnSpPr>
            <a:stCxn id="98" idx="3"/>
            <a:endCxn id="109" idx="0"/>
          </p:cNvCxnSpPr>
          <p:nvPr/>
        </p:nvCxnSpPr>
        <p:spPr>
          <a:xfrm>
            <a:off x="3311655" y="2633661"/>
            <a:ext cx="295146" cy="5464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09" idx="3"/>
            <a:endCxn id="100" idx="1"/>
          </p:cNvCxnSpPr>
          <p:nvPr/>
        </p:nvCxnSpPr>
        <p:spPr>
          <a:xfrm>
            <a:off x="4165601" y="3408044"/>
            <a:ext cx="4094479" cy="2095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aute 134"/>
          <p:cNvSpPr/>
          <p:nvPr/>
        </p:nvSpPr>
        <p:spPr>
          <a:xfrm>
            <a:off x="2724983" y="4078352"/>
            <a:ext cx="566352" cy="72757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Gerade Verbindung mit Pfeil 143"/>
          <p:cNvCxnSpPr>
            <a:stCxn id="135" idx="2"/>
            <a:endCxn id="36" idx="0"/>
          </p:cNvCxnSpPr>
          <p:nvPr/>
        </p:nvCxnSpPr>
        <p:spPr>
          <a:xfrm rot="5400000">
            <a:off x="2860565" y="4952726"/>
            <a:ext cx="294390" cy="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winkelte Verbindung 94"/>
          <p:cNvCxnSpPr>
            <a:stCxn id="100" idx="2"/>
            <a:endCxn id="135" idx="3"/>
          </p:cNvCxnSpPr>
          <p:nvPr/>
        </p:nvCxnSpPr>
        <p:spPr>
          <a:xfrm rot="5400000">
            <a:off x="5886358" y="1347058"/>
            <a:ext cx="500061" cy="56901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Form 130"/>
          <p:cNvCxnSpPr>
            <a:stCxn id="111" idx="1"/>
            <a:endCxn id="37" idx="0"/>
          </p:cNvCxnSpPr>
          <p:nvPr/>
        </p:nvCxnSpPr>
        <p:spPr>
          <a:xfrm rot="10800000" flipV="1">
            <a:off x="3019096" y="11097614"/>
            <a:ext cx="2563539" cy="11248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Abgerundetes Rechteck 139"/>
          <p:cNvSpPr/>
          <p:nvPr/>
        </p:nvSpPr>
        <p:spPr>
          <a:xfrm>
            <a:off x="2296160" y="14721841"/>
            <a:ext cx="1473200" cy="628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Beschlüsse Abstimmen</a:t>
            </a:r>
            <a:endParaRPr lang="de-DE" sz="1400" dirty="0"/>
          </a:p>
        </p:txBody>
      </p:sp>
      <p:cxnSp>
        <p:nvCxnSpPr>
          <p:cNvPr id="156" name="Gerade Verbindung mit Pfeil 155"/>
          <p:cNvCxnSpPr>
            <a:stCxn id="140" idx="3"/>
            <a:endCxn id="39" idx="1"/>
          </p:cNvCxnSpPr>
          <p:nvPr/>
        </p:nvCxnSpPr>
        <p:spPr>
          <a:xfrm>
            <a:off x="3769360" y="15036312"/>
            <a:ext cx="1841884" cy="9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bgerundetes Rechteck 159"/>
          <p:cNvSpPr/>
          <p:nvPr/>
        </p:nvSpPr>
        <p:spPr>
          <a:xfrm>
            <a:off x="2431164" y="16936720"/>
            <a:ext cx="1256916" cy="8099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Ergebnisse notieren</a:t>
            </a:r>
            <a:endParaRPr lang="de-DE" sz="1600" dirty="0"/>
          </a:p>
        </p:txBody>
      </p:sp>
      <p:cxnSp>
        <p:nvCxnSpPr>
          <p:cNvPr id="207" name="Gerade Verbindung mit Pfeil 206"/>
          <p:cNvCxnSpPr>
            <a:stCxn id="178" idx="2"/>
            <a:endCxn id="251" idx="0"/>
          </p:cNvCxnSpPr>
          <p:nvPr/>
        </p:nvCxnSpPr>
        <p:spPr>
          <a:xfrm rot="5400000">
            <a:off x="2541165" y="21783682"/>
            <a:ext cx="1050890" cy="15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899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Benutzerdefiniert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Company>LVR-Infokom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Z1300A1a</dc:creator>
  <cp:lastModifiedBy>Moorhuhn</cp:lastModifiedBy>
  <cp:revision>26</cp:revision>
  <dcterms:created xsi:type="dcterms:W3CDTF">2018-10-09T06:53:14Z</dcterms:created>
  <dcterms:modified xsi:type="dcterms:W3CDTF">2018-11-13T08:38:08Z</dcterms:modified>
</cp:coreProperties>
</file>