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CED0579-25B3-4A19-B421-7EFD97C04A48}" type="doc">
      <dgm:prSet loTypeId="urn:microsoft.com/office/officeart/2005/8/layout/vProcess5" loCatId="process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0E7F1A1-F70F-4DAE-AE76-559129B67901}">
      <dgm:prSet/>
      <dgm:spPr/>
      <dgm:t>
        <a:bodyPr/>
        <a:lstStyle/>
        <a:p>
          <a:r>
            <a:rPr lang="en-US"/>
            <a:t>Only 1 level currently</a:t>
          </a:r>
        </a:p>
      </dgm:t>
    </dgm:pt>
    <dgm:pt modelId="{E08CFC2D-B7B8-43D3-B7C8-4EAE4876BBB1}" type="parTrans" cxnId="{C83BD728-5216-4CD9-89F8-7C10B2854B59}">
      <dgm:prSet/>
      <dgm:spPr/>
      <dgm:t>
        <a:bodyPr/>
        <a:lstStyle/>
        <a:p>
          <a:endParaRPr lang="en-US"/>
        </a:p>
      </dgm:t>
    </dgm:pt>
    <dgm:pt modelId="{B80522B7-01A9-4A09-A022-B18C18C2A869}" type="sibTrans" cxnId="{C83BD728-5216-4CD9-89F8-7C10B2854B59}">
      <dgm:prSet/>
      <dgm:spPr/>
      <dgm:t>
        <a:bodyPr/>
        <a:lstStyle/>
        <a:p>
          <a:endParaRPr lang="en-US"/>
        </a:p>
      </dgm:t>
    </dgm:pt>
    <dgm:pt modelId="{22AA005D-9285-4F92-9540-9199BB046EA1}">
      <dgm:prSet/>
      <dgm:spPr/>
      <dgm:t>
        <a:bodyPr/>
        <a:lstStyle/>
        <a:p>
          <a:r>
            <a:rPr lang="en-US"/>
            <a:t>Controller is unresponsive on Windows 11</a:t>
          </a:r>
        </a:p>
      </dgm:t>
    </dgm:pt>
    <dgm:pt modelId="{8D80B336-51AD-4AFF-A3D9-B7B3CD4FAC97}" type="parTrans" cxnId="{F0C2C865-BC2C-412B-A201-FF0263FE6166}">
      <dgm:prSet/>
      <dgm:spPr/>
      <dgm:t>
        <a:bodyPr/>
        <a:lstStyle/>
        <a:p>
          <a:endParaRPr lang="en-US"/>
        </a:p>
      </dgm:t>
    </dgm:pt>
    <dgm:pt modelId="{59F7D1E7-B1B3-41BC-BE14-991D6D8DFD92}" type="sibTrans" cxnId="{F0C2C865-BC2C-412B-A201-FF0263FE6166}">
      <dgm:prSet/>
      <dgm:spPr/>
      <dgm:t>
        <a:bodyPr/>
        <a:lstStyle/>
        <a:p>
          <a:endParaRPr lang="en-US"/>
        </a:p>
      </dgm:t>
    </dgm:pt>
    <dgm:pt modelId="{39A677C1-377B-4FB2-A2EE-9688BFC921CF}">
      <dgm:prSet/>
      <dgm:spPr/>
      <dgm:t>
        <a:bodyPr/>
        <a:lstStyle/>
        <a:p>
          <a:r>
            <a:rPr lang="en-US"/>
            <a:t>AI isn’t fully implemented correctly yet.</a:t>
          </a:r>
        </a:p>
      </dgm:t>
    </dgm:pt>
    <dgm:pt modelId="{5424BA62-C2FA-4D29-9083-C3690F4963EA}" type="parTrans" cxnId="{B8B03C03-8FE3-4976-BEE5-62F095F7EECE}">
      <dgm:prSet/>
      <dgm:spPr/>
      <dgm:t>
        <a:bodyPr/>
        <a:lstStyle/>
        <a:p>
          <a:endParaRPr lang="en-US"/>
        </a:p>
      </dgm:t>
    </dgm:pt>
    <dgm:pt modelId="{643BD6F4-E0C5-4744-AD11-575298D37541}" type="sibTrans" cxnId="{B8B03C03-8FE3-4976-BEE5-62F095F7EECE}">
      <dgm:prSet/>
      <dgm:spPr/>
      <dgm:t>
        <a:bodyPr/>
        <a:lstStyle/>
        <a:p>
          <a:endParaRPr lang="en-US"/>
        </a:p>
      </dgm:t>
    </dgm:pt>
    <dgm:pt modelId="{BB437D14-FEB1-480C-8D9E-CEB955C9C9AD}">
      <dgm:prSet/>
      <dgm:spPr/>
      <dgm:t>
        <a:bodyPr/>
        <a:lstStyle/>
        <a:p>
          <a:r>
            <a:rPr lang="en-US"/>
            <a:t>Settings menu is a placeholder until functions for game are made</a:t>
          </a:r>
        </a:p>
      </dgm:t>
    </dgm:pt>
    <dgm:pt modelId="{0EECC5A0-8BE8-4516-A28C-CDFF0CDFAF97}" type="parTrans" cxnId="{3853611F-FE2C-46A9-AEBC-65CE88BB8843}">
      <dgm:prSet/>
      <dgm:spPr/>
      <dgm:t>
        <a:bodyPr/>
        <a:lstStyle/>
        <a:p>
          <a:endParaRPr lang="en-US"/>
        </a:p>
      </dgm:t>
    </dgm:pt>
    <dgm:pt modelId="{FE6F0070-95A7-4BD4-9F63-4CCF64AD8B45}" type="sibTrans" cxnId="{3853611F-FE2C-46A9-AEBC-65CE88BB8843}">
      <dgm:prSet/>
      <dgm:spPr/>
      <dgm:t>
        <a:bodyPr/>
        <a:lstStyle/>
        <a:p>
          <a:endParaRPr lang="en-US"/>
        </a:p>
      </dgm:t>
    </dgm:pt>
    <dgm:pt modelId="{DF16C5D4-B076-4AF8-8063-BE8167C23E47}" type="pres">
      <dgm:prSet presAssocID="{6CED0579-25B3-4A19-B421-7EFD97C04A48}" presName="outerComposite" presStyleCnt="0">
        <dgm:presLayoutVars>
          <dgm:chMax val="5"/>
          <dgm:dir/>
          <dgm:resizeHandles val="exact"/>
        </dgm:presLayoutVars>
      </dgm:prSet>
      <dgm:spPr/>
    </dgm:pt>
    <dgm:pt modelId="{7F96A162-187C-433E-8877-7CF5574E975A}" type="pres">
      <dgm:prSet presAssocID="{6CED0579-25B3-4A19-B421-7EFD97C04A48}" presName="dummyMaxCanvas" presStyleCnt="0">
        <dgm:presLayoutVars/>
      </dgm:prSet>
      <dgm:spPr/>
    </dgm:pt>
    <dgm:pt modelId="{9361A4E5-65A6-4DFE-8197-3B48BD3A4F9D}" type="pres">
      <dgm:prSet presAssocID="{6CED0579-25B3-4A19-B421-7EFD97C04A48}" presName="FourNodes_1" presStyleLbl="node1" presStyleIdx="0" presStyleCnt="4">
        <dgm:presLayoutVars>
          <dgm:bulletEnabled val="1"/>
        </dgm:presLayoutVars>
      </dgm:prSet>
      <dgm:spPr/>
    </dgm:pt>
    <dgm:pt modelId="{BBCA9201-0C46-47FE-A6C1-CD0E497BA41C}" type="pres">
      <dgm:prSet presAssocID="{6CED0579-25B3-4A19-B421-7EFD97C04A48}" presName="FourNodes_2" presStyleLbl="node1" presStyleIdx="1" presStyleCnt="4">
        <dgm:presLayoutVars>
          <dgm:bulletEnabled val="1"/>
        </dgm:presLayoutVars>
      </dgm:prSet>
      <dgm:spPr/>
    </dgm:pt>
    <dgm:pt modelId="{7D700970-4837-4FF5-BB04-FDFD895B1F01}" type="pres">
      <dgm:prSet presAssocID="{6CED0579-25B3-4A19-B421-7EFD97C04A48}" presName="FourNodes_3" presStyleLbl="node1" presStyleIdx="2" presStyleCnt="4">
        <dgm:presLayoutVars>
          <dgm:bulletEnabled val="1"/>
        </dgm:presLayoutVars>
      </dgm:prSet>
      <dgm:spPr/>
    </dgm:pt>
    <dgm:pt modelId="{B2504E15-C026-4DE9-A8C3-84B0ECC4D322}" type="pres">
      <dgm:prSet presAssocID="{6CED0579-25B3-4A19-B421-7EFD97C04A48}" presName="FourNodes_4" presStyleLbl="node1" presStyleIdx="3" presStyleCnt="4">
        <dgm:presLayoutVars>
          <dgm:bulletEnabled val="1"/>
        </dgm:presLayoutVars>
      </dgm:prSet>
      <dgm:spPr/>
    </dgm:pt>
    <dgm:pt modelId="{9A70BE6B-0D43-4741-9662-1A19F06E90CE}" type="pres">
      <dgm:prSet presAssocID="{6CED0579-25B3-4A19-B421-7EFD97C04A48}" presName="FourConn_1-2" presStyleLbl="fgAccFollowNode1" presStyleIdx="0" presStyleCnt="3">
        <dgm:presLayoutVars>
          <dgm:bulletEnabled val="1"/>
        </dgm:presLayoutVars>
      </dgm:prSet>
      <dgm:spPr/>
    </dgm:pt>
    <dgm:pt modelId="{2637DE54-A238-4E9D-BC9A-C19E7241744C}" type="pres">
      <dgm:prSet presAssocID="{6CED0579-25B3-4A19-B421-7EFD97C04A48}" presName="FourConn_2-3" presStyleLbl="fgAccFollowNode1" presStyleIdx="1" presStyleCnt="3">
        <dgm:presLayoutVars>
          <dgm:bulletEnabled val="1"/>
        </dgm:presLayoutVars>
      </dgm:prSet>
      <dgm:spPr/>
    </dgm:pt>
    <dgm:pt modelId="{CFC16190-E1C2-45F5-AF7A-03E02686BB12}" type="pres">
      <dgm:prSet presAssocID="{6CED0579-25B3-4A19-B421-7EFD97C04A48}" presName="FourConn_3-4" presStyleLbl="fgAccFollowNode1" presStyleIdx="2" presStyleCnt="3">
        <dgm:presLayoutVars>
          <dgm:bulletEnabled val="1"/>
        </dgm:presLayoutVars>
      </dgm:prSet>
      <dgm:spPr/>
    </dgm:pt>
    <dgm:pt modelId="{48F175CC-617C-4186-BE43-E0030F55CE61}" type="pres">
      <dgm:prSet presAssocID="{6CED0579-25B3-4A19-B421-7EFD97C04A48}" presName="FourNodes_1_text" presStyleLbl="node1" presStyleIdx="3" presStyleCnt="4">
        <dgm:presLayoutVars>
          <dgm:bulletEnabled val="1"/>
        </dgm:presLayoutVars>
      </dgm:prSet>
      <dgm:spPr/>
    </dgm:pt>
    <dgm:pt modelId="{DCCBC3CA-593D-48CD-A63F-0ADFCCA2D45F}" type="pres">
      <dgm:prSet presAssocID="{6CED0579-25B3-4A19-B421-7EFD97C04A48}" presName="FourNodes_2_text" presStyleLbl="node1" presStyleIdx="3" presStyleCnt="4">
        <dgm:presLayoutVars>
          <dgm:bulletEnabled val="1"/>
        </dgm:presLayoutVars>
      </dgm:prSet>
      <dgm:spPr/>
    </dgm:pt>
    <dgm:pt modelId="{61604238-1DD2-42FE-99EC-7DC7B218F984}" type="pres">
      <dgm:prSet presAssocID="{6CED0579-25B3-4A19-B421-7EFD97C04A48}" presName="FourNodes_3_text" presStyleLbl="node1" presStyleIdx="3" presStyleCnt="4">
        <dgm:presLayoutVars>
          <dgm:bulletEnabled val="1"/>
        </dgm:presLayoutVars>
      </dgm:prSet>
      <dgm:spPr/>
    </dgm:pt>
    <dgm:pt modelId="{966ED5EC-14B3-45DC-89FB-A1C1CED882B2}" type="pres">
      <dgm:prSet presAssocID="{6CED0579-25B3-4A19-B421-7EFD97C04A48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B8B03C03-8FE3-4976-BEE5-62F095F7EECE}" srcId="{6CED0579-25B3-4A19-B421-7EFD97C04A48}" destId="{39A677C1-377B-4FB2-A2EE-9688BFC921CF}" srcOrd="2" destOrd="0" parTransId="{5424BA62-C2FA-4D29-9083-C3690F4963EA}" sibTransId="{643BD6F4-E0C5-4744-AD11-575298D37541}"/>
    <dgm:cxn modelId="{CB033711-5F5C-4AAE-962F-9B07B5DEF054}" type="presOf" srcId="{20E7F1A1-F70F-4DAE-AE76-559129B67901}" destId="{9361A4E5-65A6-4DFE-8197-3B48BD3A4F9D}" srcOrd="0" destOrd="0" presId="urn:microsoft.com/office/officeart/2005/8/layout/vProcess5"/>
    <dgm:cxn modelId="{3853611F-FE2C-46A9-AEBC-65CE88BB8843}" srcId="{6CED0579-25B3-4A19-B421-7EFD97C04A48}" destId="{BB437D14-FEB1-480C-8D9E-CEB955C9C9AD}" srcOrd="3" destOrd="0" parTransId="{0EECC5A0-8BE8-4516-A28C-CDFF0CDFAF97}" sibTransId="{FE6F0070-95A7-4BD4-9F63-4CCF64AD8B45}"/>
    <dgm:cxn modelId="{C83BD728-5216-4CD9-89F8-7C10B2854B59}" srcId="{6CED0579-25B3-4A19-B421-7EFD97C04A48}" destId="{20E7F1A1-F70F-4DAE-AE76-559129B67901}" srcOrd="0" destOrd="0" parTransId="{E08CFC2D-B7B8-43D3-B7C8-4EAE4876BBB1}" sibTransId="{B80522B7-01A9-4A09-A022-B18C18C2A869}"/>
    <dgm:cxn modelId="{389B2E35-274F-4B02-B15F-62A5739FFE7A}" type="presOf" srcId="{39A677C1-377B-4FB2-A2EE-9688BFC921CF}" destId="{7D700970-4837-4FF5-BB04-FDFD895B1F01}" srcOrd="0" destOrd="0" presId="urn:microsoft.com/office/officeart/2005/8/layout/vProcess5"/>
    <dgm:cxn modelId="{E77A545B-E2E2-4349-A975-D3A448F8E805}" type="presOf" srcId="{BB437D14-FEB1-480C-8D9E-CEB955C9C9AD}" destId="{966ED5EC-14B3-45DC-89FB-A1C1CED882B2}" srcOrd="1" destOrd="0" presId="urn:microsoft.com/office/officeart/2005/8/layout/vProcess5"/>
    <dgm:cxn modelId="{F0C2C865-BC2C-412B-A201-FF0263FE6166}" srcId="{6CED0579-25B3-4A19-B421-7EFD97C04A48}" destId="{22AA005D-9285-4F92-9540-9199BB046EA1}" srcOrd="1" destOrd="0" parTransId="{8D80B336-51AD-4AFF-A3D9-B7B3CD4FAC97}" sibTransId="{59F7D1E7-B1B3-41BC-BE14-991D6D8DFD92}"/>
    <dgm:cxn modelId="{92F89670-A5C9-42EB-81B6-6668D1456A03}" type="presOf" srcId="{20E7F1A1-F70F-4DAE-AE76-559129B67901}" destId="{48F175CC-617C-4186-BE43-E0030F55CE61}" srcOrd="1" destOrd="0" presId="urn:microsoft.com/office/officeart/2005/8/layout/vProcess5"/>
    <dgm:cxn modelId="{82827675-6027-467B-8D3F-4CC2C7F9140C}" type="presOf" srcId="{B80522B7-01A9-4A09-A022-B18C18C2A869}" destId="{9A70BE6B-0D43-4741-9662-1A19F06E90CE}" srcOrd="0" destOrd="0" presId="urn:microsoft.com/office/officeart/2005/8/layout/vProcess5"/>
    <dgm:cxn modelId="{F7A43382-9008-4557-AFC7-18A25DECD5E4}" type="presOf" srcId="{59F7D1E7-B1B3-41BC-BE14-991D6D8DFD92}" destId="{2637DE54-A238-4E9D-BC9A-C19E7241744C}" srcOrd="0" destOrd="0" presId="urn:microsoft.com/office/officeart/2005/8/layout/vProcess5"/>
    <dgm:cxn modelId="{C4320487-A9F6-497F-9777-E25222AF7835}" type="presOf" srcId="{BB437D14-FEB1-480C-8D9E-CEB955C9C9AD}" destId="{B2504E15-C026-4DE9-A8C3-84B0ECC4D322}" srcOrd="0" destOrd="0" presId="urn:microsoft.com/office/officeart/2005/8/layout/vProcess5"/>
    <dgm:cxn modelId="{9D0D2C8F-7E6A-434C-9147-BF8DDBDABA21}" type="presOf" srcId="{39A677C1-377B-4FB2-A2EE-9688BFC921CF}" destId="{61604238-1DD2-42FE-99EC-7DC7B218F984}" srcOrd="1" destOrd="0" presId="urn:microsoft.com/office/officeart/2005/8/layout/vProcess5"/>
    <dgm:cxn modelId="{E2D552A4-4334-4CBC-AF68-BDA04CDC8B68}" type="presOf" srcId="{22AA005D-9285-4F92-9540-9199BB046EA1}" destId="{BBCA9201-0C46-47FE-A6C1-CD0E497BA41C}" srcOrd="0" destOrd="0" presId="urn:microsoft.com/office/officeart/2005/8/layout/vProcess5"/>
    <dgm:cxn modelId="{48C6D4AB-FF71-462B-9557-DCE5BACD98A2}" type="presOf" srcId="{643BD6F4-E0C5-4744-AD11-575298D37541}" destId="{CFC16190-E1C2-45F5-AF7A-03E02686BB12}" srcOrd="0" destOrd="0" presId="urn:microsoft.com/office/officeart/2005/8/layout/vProcess5"/>
    <dgm:cxn modelId="{BF9E4DDB-4B41-4FFE-84B6-8BCE8A1B0077}" type="presOf" srcId="{22AA005D-9285-4F92-9540-9199BB046EA1}" destId="{DCCBC3CA-593D-48CD-A63F-0ADFCCA2D45F}" srcOrd="1" destOrd="0" presId="urn:microsoft.com/office/officeart/2005/8/layout/vProcess5"/>
    <dgm:cxn modelId="{354E6BF3-93F8-4014-8D14-71D17C7FB174}" type="presOf" srcId="{6CED0579-25B3-4A19-B421-7EFD97C04A48}" destId="{DF16C5D4-B076-4AF8-8063-BE8167C23E47}" srcOrd="0" destOrd="0" presId="urn:microsoft.com/office/officeart/2005/8/layout/vProcess5"/>
    <dgm:cxn modelId="{F833147A-D800-4783-816D-415D55C6E0A5}" type="presParOf" srcId="{DF16C5D4-B076-4AF8-8063-BE8167C23E47}" destId="{7F96A162-187C-433E-8877-7CF5574E975A}" srcOrd="0" destOrd="0" presId="urn:microsoft.com/office/officeart/2005/8/layout/vProcess5"/>
    <dgm:cxn modelId="{D1AD0BE7-7E7B-49A5-968C-3D4B79A8CB25}" type="presParOf" srcId="{DF16C5D4-B076-4AF8-8063-BE8167C23E47}" destId="{9361A4E5-65A6-4DFE-8197-3B48BD3A4F9D}" srcOrd="1" destOrd="0" presId="urn:microsoft.com/office/officeart/2005/8/layout/vProcess5"/>
    <dgm:cxn modelId="{C3218A81-36D0-4064-B863-774D3C796D62}" type="presParOf" srcId="{DF16C5D4-B076-4AF8-8063-BE8167C23E47}" destId="{BBCA9201-0C46-47FE-A6C1-CD0E497BA41C}" srcOrd="2" destOrd="0" presId="urn:microsoft.com/office/officeart/2005/8/layout/vProcess5"/>
    <dgm:cxn modelId="{9FA99FB5-9866-44E8-A978-61F1A68B9231}" type="presParOf" srcId="{DF16C5D4-B076-4AF8-8063-BE8167C23E47}" destId="{7D700970-4837-4FF5-BB04-FDFD895B1F01}" srcOrd="3" destOrd="0" presId="urn:microsoft.com/office/officeart/2005/8/layout/vProcess5"/>
    <dgm:cxn modelId="{9188AFE5-0C40-443F-BEE9-D7F049579073}" type="presParOf" srcId="{DF16C5D4-B076-4AF8-8063-BE8167C23E47}" destId="{B2504E15-C026-4DE9-A8C3-84B0ECC4D322}" srcOrd="4" destOrd="0" presId="urn:microsoft.com/office/officeart/2005/8/layout/vProcess5"/>
    <dgm:cxn modelId="{83461273-A108-4906-A647-0F0A3D11BDBA}" type="presParOf" srcId="{DF16C5D4-B076-4AF8-8063-BE8167C23E47}" destId="{9A70BE6B-0D43-4741-9662-1A19F06E90CE}" srcOrd="5" destOrd="0" presId="urn:microsoft.com/office/officeart/2005/8/layout/vProcess5"/>
    <dgm:cxn modelId="{5C48AE94-8D76-4A97-B0C2-380E11C7ABA7}" type="presParOf" srcId="{DF16C5D4-B076-4AF8-8063-BE8167C23E47}" destId="{2637DE54-A238-4E9D-BC9A-C19E7241744C}" srcOrd="6" destOrd="0" presId="urn:microsoft.com/office/officeart/2005/8/layout/vProcess5"/>
    <dgm:cxn modelId="{E52BAAB3-946D-4BC5-B26D-2FBFE4D8A7B9}" type="presParOf" srcId="{DF16C5D4-B076-4AF8-8063-BE8167C23E47}" destId="{CFC16190-E1C2-45F5-AF7A-03E02686BB12}" srcOrd="7" destOrd="0" presId="urn:microsoft.com/office/officeart/2005/8/layout/vProcess5"/>
    <dgm:cxn modelId="{2801CBAE-37C2-4559-85C0-5A982DF39463}" type="presParOf" srcId="{DF16C5D4-B076-4AF8-8063-BE8167C23E47}" destId="{48F175CC-617C-4186-BE43-E0030F55CE61}" srcOrd="8" destOrd="0" presId="urn:microsoft.com/office/officeart/2005/8/layout/vProcess5"/>
    <dgm:cxn modelId="{29EBEEF9-ADFE-459C-A2BB-BDCD05B0AF2E}" type="presParOf" srcId="{DF16C5D4-B076-4AF8-8063-BE8167C23E47}" destId="{DCCBC3CA-593D-48CD-A63F-0ADFCCA2D45F}" srcOrd="9" destOrd="0" presId="urn:microsoft.com/office/officeart/2005/8/layout/vProcess5"/>
    <dgm:cxn modelId="{4CBEC3DD-9E29-4438-B86A-D54E6A0BA6A6}" type="presParOf" srcId="{DF16C5D4-B076-4AF8-8063-BE8167C23E47}" destId="{61604238-1DD2-42FE-99EC-7DC7B218F984}" srcOrd="10" destOrd="0" presId="urn:microsoft.com/office/officeart/2005/8/layout/vProcess5"/>
    <dgm:cxn modelId="{25B8BD50-88C2-406B-9C28-6BD4020ED4F4}" type="presParOf" srcId="{DF16C5D4-B076-4AF8-8063-BE8167C23E47}" destId="{966ED5EC-14B3-45DC-89FB-A1C1CED882B2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9B71DE0-0AE3-462B-9A59-02D4E39E10E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DCF72121-D091-40E9-BF71-E6A2514C4224}">
      <dgm:prSet/>
      <dgm:spPr/>
      <dgm:t>
        <a:bodyPr/>
        <a:lstStyle/>
        <a:p>
          <a:r>
            <a:rPr lang="en-US"/>
            <a:t>Zigurous: For overall pacman unity structure and tutorial</a:t>
          </a:r>
        </a:p>
      </dgm:t>
    </dgm:pt>
    <dgm:pt modelId="{2AC98A40-A36E-4F5E-B73A-1F239C58AF00}" type="parTrans" cxnId="{A9AF7A55-1B08-410B-9A5A-62E133ACA18F}">
      <dgm:prSet/>
      <dgm:spPr/>
      <dgm:t>
        <a:bodyPr/>
        <a:lstStyle/>
        <a:p>
          <a:endParaRPr lang="en-US"/>
        </a:p>
      </dgm:t>
    </dgm:pt>
    <dgm:pt modelId="{950C1496-C5FE-4F9F-A110-8AF3F1128CAE}" type="sibTrans" cxnId="{A9AF7A55-1B08-410B-9A5A-62E133ACA18F}">
      <dgm:prSet/>
      <dgm:spPr/>
      <dgm:t>
        <a:bodyPr/>
        <a:lstStyle/>
        <a:p>
          <a:endParaRPr lang="en-US"/>
        </a:p>
      </dgm:t>
    </dgm:pt>
    <dgm:pt modelId="{44BB489A-A30A-4A1A-B322-C1C8C13B7031}">
      <dgm:prSet/>
      <dgm:spPr/>
      <dgm:t>
        <a:bodyPr/>
        <a:lstStyle/>
        <a:p>
          <a:r>
            <a:rPr lang="en-US"/>
            <a:t>Software Engineering Team for original idea and concept work</a:t>
          </a:r>
        </a:p>
      </dgm:t>
    </dgm:pt>
    <dgm:pt modelId="{01B55FE8-0453-4789-B36F-025F93DD9A25}" type="parTrans" cxnId="{3E22E402-0AE4-40EE-8729-609DCD3FEF8F}">
      <dgm:prSet/>
      <dgm:spPr/>
      <dgm:t>
        <a:bodyPr/>
        <a:lstStyle/>
        <a:p>
          <a:endParaRPr lang="en-US"/>
        </a:p>
      </dgm:t>
    </dgm:pt>
    <dgm:pt modelId="{0295F2A4-3E49-44F4-9F43-634855DA9A6A}" type="sibTrans" cxnId="{3E22E402-0AE4-40EE-8729-609DCD3FEF8F}">
      <dgm:prSet/>
      <dgm:spPr/>
      <dgm:t>
        <a:bodyPr/>
        <a:lstStyle/>
        <a:p>
          <a:endParaRPr lang="en-US"/>
        </a:p>
      </dgm:t>
    </dgm:pt>
    <dgm:pt modelId="{4D5FDCEB-2DC2-4ECB-A5F7-39F24A468BE5}">
      <dgm:prSet/>
      <dgm:spPr/>
      <dgm:t>
        <a:bodyPr/>
        <a:lstStyle/>
        <a:p>
          <a:r>
            <a:rPr lang="en-US"/>
            <a:t>Aron Granberg for A* pathfinding project</a:t>
          </a:r>
        </a:p>
      </dgm:t>
    </dgm:pt>
    <dgm:pt modelId="{ABFD42FC-7CAE-40AB-B56C-E7075128A12A}" type="parTrans" cxnId="{129B7593-7D20-4FA8-BE9F-FBAF4C367CF3}">
      <dgm:prSet/>
      <dgm:spPr/>
      <dgm:t>
        <a:bodyPr/>
        <a:lstStyle/>
        <a:p>
          <a:endParaRPr lang="en-US"/>
        </a:p>
      </dgm:t>
    </dgm:pt>
    <dgm:pt modelId="{9DE8F3B5-F626-44E1-8A4F-1782F3CB71DE}" type="sibTrans" cxnId="{129B7593-7D20-4FA8-BE9F-FBAF4C367CF3}">
      <dgm:prSet/>
      <dgm:spPr/>
      <dgm:t>
        <a:bodyPr/>
        <a:lstStyle/>
        <a:p>
          <a:endParaRPr lang="en-US"/>
        </a:p>
      </dgm:t>
    </dgm:pt>
    <dgm:pt modelId="{F02A2737-5EDB-449C-9273-F1B2C558AF20}" type="pres">
      <dgm:prSet presAssocID="{59B71DE0-0AE3-462B-9A59-02D4E39E10EF}" presName="root" presStyleCnt="0">
        <dgm:presLayoutVars>
          <dgm:dir/>
          <dgm:resizeHandles val="exact"/>
        </dgm:presLayoutVars>
      </dgm:prSet>
      <dgm:spPr/>
    </dgm:pt>
    <dgm:pt modelId="{CD40CE95-4DA6-4EAE-ABDA-0BC5173BA699}" type="pres">
      <dgm:prSet presAssocID="{DCF72121-D091-40E9-BF71-E6A2514C4224}" presName="compNode" presStyleCnt="0"/>
      <dgm:spPr/>
    </dgm:pt>
    <dgm:pt modelId="{B095915C-0350-4503-83EC-557E38477F5D}" type="pres">
      <dgm:prSet presAssocID="{DCF72121-D091-40E9-BF71-E6A2514C4224}" presName="bgRect" presStyleLbl="bgShp" presStyleIdx="0" presStyleCnt="3"/>
      <dgm:spPr/>
    </dgm:pt>
    <dgm:pt modelId="{CFE2DBB6-45C8-4E88-BA89-CBF25839431F}" type="pres">
      <dgm:prSet presAssocID="{DCF72121-D091-40E9-BF71-E6A2514C422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13B08CA2-B106-425B-AF8E-6605871EB9CF}" type="pres">
      <dgm:prSet presAssocID="{DCF72121-D091-40E9-BF71-E6A2514C4224}" presName="spaceRect" presStyleCnt="0"/>
      <dgm:spPr/>
    </dgm:pt>
    <dgm:pt modelId="{F30C6544-46E0-4CAD-97EB-91F13B0C0E98}" type="pres">
      <dgm:prSet presAssocID="{DCF72121-D091-40E9-BF71-E6A2514C4224}" presName="parTx" presStyleLbl="revTx" presStyleIdx="0" presStyleCnt="3">
        <dgm:presLayoutVars>
          <dgm:chMax val="0"/>
          <dgm:chPref val="0"/>
        </dgm:presLayoutVars>
      </dgm:prSet>
      <dgm:spPr/>
    </dgm:pt>
    <dgm:pt modelId="{E29866DB-903B-4171-93C5-780066946EFB}" type="pres">
      <dgm:prSet presAssocID="{950C1496-C5FE-4F9F-A110-8AF3F1128CAE}" presName="sibTrans" presStyleCnt="0"/>
      <dgm:spPr/>
    </dgm:pt>
    <dgm:pt modelId="{B9090AB8-BA86-4362-85D6-167D93EDA56B}" type="pres">
      <dgm:prSet presAssocID="{44BB489A-A30A-4A1A-B322-C1C8C13B7031}" presName="compNode" presStyleCnt="0"/>
      <dgm:spPr/>
    </dgm:pt>
    <dgm:pt modelId="{1DFE9E9F-743F-4B28-94A3-D2F83F6BCD6D}" type="pres">
      <dgm:prSet presAssocID="{44BB489A-A30A-4A1A-B322-C1C8C13B7031}" presName="bgRect" presStyleLbl="bgShp" presStyleIdx="1" presStyleCnt="3"/>
      <dgm:spPr/>
    </dgm:pt>
    <dgm:pt modelId="{E469B6F2-C8FC-4B86-9012-F03FA9021EF3}" type="pres">
      <dgm:prSet presAssocID="{44BB489A-A30A-4A1A-B322-C1C8C13B703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BF66834D-BE2B-43BB-9A1C-CD4152CD21B9}" type="pres">
      <dgm:prSet presAssocID="{44BB489A-A30A-4A1A-B322-C1C8C13B7031}" presName="spaceRect" presStyleCnt="0"/>
      <dgm:spPr/>
    </dgm:pt>
    <dgm:pt modelId="{2A85AA76-C6C1-4CD2-A1EB-C1C819DDA93B}" type="pres">
      <dgm:prSet presAssocID="{44BB489A-A30A-4A1A-B322-C1C8C13B7031}" presName="parTx" presStyleLbl="revTx" presStyleIdx="1" presStyleCnt="3">
        <dgm:presLayoutVars>
          <dgm:chMax val="0"/>
          <dgm:chPref val="0"/>
        </dgm:presLayoutVars>
      </dgm:prSet>
      <dgm:spPr/>
    </dgm:pt>
    <dgm:pt modelId="{AE259AE6-24F7-4DA3-8FFD-571C04DA7EDF}" type="pres">
      <dgm:prSet presAssocID="{0295F2A4-3E49-44F4-9F43-634855DA9A6A}" presName="sibTrans" presStyleCnt="0"/>
      <dgm:spPr/>
    </dgm:pt>
    <dgm:pt modelId="{3C533A7E-EA00-4A40-9E31-A30EF69EA2FC}" type="pres">
      <dgm:prSet presAssocID="{4D5FDCEB-2DC2-4ECB-A5F7-39F24A468BE5}" presName="compNode" presStyleCnt="0"/>
      <dgm:spPr/>
    </dgm:pt>
    <dgm:pt modelId="{72B7EF90-4299-463D-81B4-4A1BE236D5E0}" type="pres">
      <dgm:prSet presAssocID="{4D5FDCEB-2DC2-4ECB-A5F7-39F24A468BE5}" presName="bgRect" presStyleLbl="bgShp" presStyleIdx="2" presStyleCnt="3"/>
      <dgm:spPr/>
    </dgm:pt>
    <dgm:pt modelId="{3308F999-9A15-4B25-87B4-FCFD886CC9EB}" type="pres">
      <dgm:prSet presAssocID="{4D5FDCEB-2DC2-4ECB-A5F7-39F24A468BE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ss"/>
        </a:ext>
      </dgm:extLst>
    </dgm:pt>
    <dgm:pt modelId="{A7291053-5E7C-4C30-B4DF-52C537CF6373}" type="pres">
      <dgm:prSet presAssocID="{4D5FDCEB-2DC2-4ECB-A5F7-39F24A468BE5}" presName="spaceRect" presStyleCnt="0"/>
      <dgm:spPr/>
    </dgm:pt>
    <dgm:pt modelId="{DE3C376D-DD4F-4FA8-B06D-D38E08DF9D25}" type="pres">
      <dgm:prSet presAssocID="{4D5FDCEB-2DC2-4ECB-A5F7-39F24A468BE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E22E402-0AE4-40EE-8729-609DCD3FEF8F}" srcId="{59B71DE0-0AE3-462B-9A59-02D4E39E10EF}" destId="{44BB489A-A30A-4A1A-B322-C1C8C13B7031}" srcOrd="1" destOrd="0" parTransId="{01B55FE8-0453-4789-B36F-025F93DD9A25}" sibTransId="{0295F2A4-3E49-44F4-9F43-634855DA9A6A}"/>
    <dgm:cxn modelId="{4E455623-33DF-4D67-8569-D6F68141C5BA}" type="presOf" srcId="{DCF72121-D091-40E9-BF71-E6A2514C4224}" destId="{F30C6544-46E0-4CAD-97EB-91F13B0C0E98}" srcOrd="0" destOrd="0" presId="urn:microsoft.com/office/officeart/2018/2/layout/IconVerticalSolidList"/>
    <dgm:cxn modelId="{4C2B863B-97ED-4B23-9B0F-53CD0F4599CC}" type="presOf" srcId="{59B71DE0-0AE3-462B-9A59-02D4E39E10EF}" destId="{F02A2737-5EDB-449C-9273-F1B2C558AF20}" srcOrd="0" destOrd="0" presId="urn:microsoft.com/office/officeart/2018/2/layout/IconVerticalSolidList"/>
    <dgm:cxn modelId="{C6E94D3C-FBAC-4154-A33B-CFF4A37793D7}" type="presOf" srcId="{4D5FDCEB-2DC2-4ECB-A5F7-39F24A468BE5}" destId="{DE3C376D-DD4F-4FA8-B06D-D38E08DF9D25}" srcOrd="0" destOrd="0" presId="urn:microsoft.com/office/officeart/2018/2/layout/IconVerticalSolidList"/>
    <dgm:cxn modelId="{A9AF7A55-1B08-410B-9A5A-62E133ACA18F}" srcId="{59B71DE0-0AE3-462B-9A59-02D4E39E10EF}" destId="{DCF72121-D091-40E9-BF71-E6A2514C4224}" srcOrd="0" destOrd="0" parTransId="{2AC98A40-A36E-4F5E-B73A-1F239C58AF00}" sibTransId="{950C1496-C5FE-4F9F-A110-8AF3F1128CAE}"/>
    <dgm:cxn modelId="{129B7593-7D20-4FA8-BE9F-FBAF4C367CF3}" srcId="{59B71DE0-0AE3-462B-9A59-02D4E39E10EF}" destId="{4D5FDCEB-2DC2-4ECB-A5F7-39F24A468BE5}" srcOrd="2" destOrd="0" parTransId="{ABFD42FC-7CAE-40AB-B56C-E7075128A12A}" sibTransId="{9DE8F3B5-F626-44E1-8A4F-1782F3CB71DE}"/>
    <dgm:cxn modelId="{547FCDCF-73ED-41A8-8038-BF7A3E3350F8}" type="presOf" srcId="{44BB489A-A30A-4A1A-B322-C1C8C13B7031}" destId="{2A85AA76-C6C1-4CD2-A1EB-C1C819DDA93B}" srcOrd="0" destOrd="0" presId="urn:microsoft.com/office/officeart/2018/2/layout/IconVerticalSolidList"/>
    <dgm:cxn modelId="{CED436BE-96DD-4E5A-93B0-9FC209EA4267}" type="presParOf" srcId="{F02A2737-5EDB-449C-9273-F1B2C558AF20}" destId="{CD40CE95-4DA6-4EAE-ABDA-0BC5173BA699}" srcOrd="0" destOrd="0" presId="urn:microsoft.com/office/officeart/2018/2/layout/IconVerticalSolidList"/>
    <dgm:cxn modelId="{C69EF5A7-E41A-4755-8533-F20DE136117C}" type="presParOf" srcId="{CD40CE95-4DA6-4EAE-ABDA-0BC5173BA699}" destId="{B095915C-0350-4503-83EC-557E38477F5D}" srcOrd="0" destOrd="0" presId="urn:microsoft.com/office/officeart/2018/2/layout/IconVerticalSolidList"/>
    <dgm:cxn modelId="{030FE8C0-977E-4B90-83DD-978BBA6C830C}" type="presParOf" srcId="{CD40CE95-4DA6-4EAE-ABDA-0BC5173BA699}" destId="{CFE2DBB6-45C8-4E88-BA89-CBF25839431F}" srcOrd="1" destOrd="0" presId="urn:microsoft.com/office/officeart/2018/2/layout/IconVerticalSolidList"/>
    <dgm:cxn modelId="{9B2163E0-BB09-4E02-852B-BDF71089C152}" type="presParOf" srcId="{CD40CE95-4DA6-4EAE-ABDA-0BC5173BA699}" destId="{13B08CA2-B106-425B-AF8E-6605871EB9CF}" srcOrd="2" destOrd="0" presId="urn:microsoft.com/office/officeart/2018/2/layout/IconVerticalSolidList"/>
    <dgm:cxn modelId="{119E0171-2DB5-418A-9127-6DD886315914}" type="presParOf" srcId="{CD40CE95-4DA6-4EAE-ABDA-0BC5173BA699}" destId="{F30C6544-46E0-4CAD-97EB-91F13B0C0E98}" srcOrd="3" destOrd="0" presId="urn:microsoft.com/office/officeart/2018/2/layout/IconVerticalSolidList"/>
    <dgm:cxn modelId="{E92300F4-ED29-4227-81F1-F082DCE86F22}" type="presParOf" srcId="{F02A2737-5EDB-449C-9273-F1B2C558AF20}" destId="{E29866DB-903B-4171-93C5-780066946EFB}" srcOrd="1" destOrd="0" presId="urn:microsoft.com/office/officeart/2018/2/layout/IconVerticalSolidList"/>
    <dgm:cxn modelId="{8D9B0865-75A2-4D17-8A33-C0D9D649F18C}" type="presParOf" srcId="{F02A2737-5EDB-449C-9273-F1B2C558AF20}" destId="{B9090AB8-BA86-4362-85D6-167D93EDA56B}" srcOrd="2" destOrd="0" presId="urn:microsoft.com/office/officeart/2018/2/layout/IconVerticalSolidList"/>
    <dgm:cxn modelId="{E6A8D9BF-9878-4D0D-93D0-7788317D9F9C}" type="presParOf" srcId="{B9090AB8-BA86-4362-85D6-167D93EDA56B}" destId="{1DFE9E9F-743F-4B28-94A3-D2F83F6BCD6D}" srcOrd="0" destOrd="0" presId="urn:microsoft.com/office/officeart/2018/2/layout/IconVerticalSolidList"/>
    <dgm:cxn modelId="{A6A034F4-8601-4E4D-86E1-5BD23B0825EF}" type="presParOf" srcId="{B9090AB8-BA86-4362-85D6-167D93EDA56B}" destId="{E469B6F2-C8FC-4B86-9012-F03FA9021EF3}" srcOrd="1" destOrd="0" presId="urn:microsoft.com/office/officeart/2018/2/layout/IconVerticalSolidList"/>
    <dgm:cxn modelId="{A0AED7DA-3E8B-4614-AC4D-D2CC618E4F0B}" type="presParOf" srcId="{B9090AB8-BA86-4362-85D6-167D93EDA56B}" destId="{BF66834D-BE2B-43BB-9A1C-CD4152CD21B9}" srcOrd="2" destOrd="0" presId="urn:microsoft.com/office/officeart/2018/2/layout/IconVerticalSolidList"/>
    <dgm:cxn modelId="{4FCA929A-6BEF-49C8-B248-ECB230D3F318}" type="presParOf" srcId="{B9090AB8-BA86-4362-85D6-167D93EDA56B}" destId="{2A85AA76-C6C1-4CD2-A1EB-C1C819DDA93B}" srcOrd="3" destOrd="0" presId="urn:microsoft.com/office/officeart/2018/2/layout/IconVerticalSolidList"/>
    <dgm:cxn modelId="{CA2E626F-3FFF-4AE0-9E46-A505ADC702B7}" type="presParOf" srcId="{F02A2737-5EDB-449C-9273-F1B2C558AF20}" destId="{AE259AE6-24F7-4DA3-8FFD-571C04DA7EDF}" srcOrd="3" destOrd="0" presId="urn:microsoft.com/office/officeart/2018/2/layout/IconVerticalSolidList"/>
    <dgm:cxn modelId="{F1524B5F-6459-4193-8534-FC6C66977C37}" type="presParOf" srcId="{F02A2737-5EDB-449C-9273-F1B2C558AF20}" destId="{3C533A7E-EA00-4A40-9E31-A30EF69EA2FC}" srcOrd="4" destOrd="0" presId="urn:microsoft.com/office/officeart/2018/2/layout/IconVerticalSolidList"/>
    <dgm:cxn modelId="{49841D2B-69FE-4DB1-B135-B8193DEE9C18}" type="presParOf" srcId="{3C533A7E-EA00-4A40-9E31-A30EF69EA2FC}" destId="{72B7EF90-4299-463D-81B4-4A1BE236D5E0}" srcOrd="0" destOrd="0" presId="urn:microsoft.com/office/officeart/2018/2/layout/IconVerticalSolidList"/>
    <dgm:cxn modelId="{26E87D81-263D-4022-9021-EFDE1ED1375F}" type="presParOf" srcId="{3C533A7E-EA00-4A40-9E31-A30EF69EA2FC}" destId="{3308F999-9A15-4B25-87B4-FCFD886CC9EB}" srcOrd="1" destOrd="0" presId="urn:microsoft.com/office/officeart/2018/2/layout/IconVerticalSolidList"/>
    <dgm:cxn modelId="{523903C1-53B9-41C5-BC82-5277F076E6FC}" type="presParOf" srcId="{3C533A7E-EA00-4A40-9E31-A30EF69EA2FC}" destId="{A7291053-5E7C-4C30-B4DF-52C537CF6373}" srcOrd="2" destOrd="0" presId="urn:microsoft.com/office/officeart/2018/2/layout/IconVerticalSolidList"/>
    <dgm:cxn modelId="{12B66FD2-16C5-4EE0-9B26-6B1A25EF7347}" type="presParOf" srcId="{3C533A7E-EA00-4A40-9E31-A30EF69EA2FC}" destId="{DE3C376D-DD4F-4FA8-B06D-D38E08DF9D2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61A4E5-65A6-4DFE-8197-3B48BD3A4F9D}">
      <dsp:nvSpPr>
        <dsp:cNvPr id="0" name=""/>
        <dsp:cNvSpPr/>
      </dsp:nvSpPr>
      <dsp:spPr>
        <a:xfrm>
          <a:off x="0" y="0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Only 1 level currently</a:t>
          </a:r>
        </a:p>
      </dsp:txBody>
      <dsp:txXfrm>
        <a:off x="24006" y="24006"/>
        <a:ext cx="7093011" cy="771622"/>
      </dsp:txXfrm>
    </dsp:sp>
    <dsp:sp modelId="{BBCA9201-0C46-47FE-A6C1-CD0E497BA41C}">
      <dsp:nvSpPr>
        <dsp:cNvPr id="0" name=""/>
        <dsp:cNvSpPr/>
      </dsp:nvSpPr>
      <dsp:spPr>
        <a:xfrm>
          <a:off x="673912" y="968659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505261"/>
            <a:satOff val="-225"/>
            <a:lumOff val="235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Controller is unresponsive on Windows 11</a:t>
          </a:r>
        </a:p>
      </dsp:txBody>
      <dsp:txXfrm>
        <a:off x="697918" y="992665"/>
        <a:ext cx="6792032" cy="771622"/>
      </dsp:txXfrm>
    </dsp:sp>
    <dsp:sp modelId="{7D700970-4837-4FF5-BB04-FDFD895B1F01}">
      <dsp:nvSpPr>
        <dsp:cNvPr id="0" name=""/>
        <dsp:cNvSpPr/>
      </dsp:nvSpPr>
      <dsp:spPr>
        <a:xfrm>
          <a:off x="1337767" y="1937318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1010522"/>
            <a:satOff val="-449"/>
            <a:lumOff val="47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AI isn’t fully implemented correctly yet.</a:t>
          </a:r>
        </a:p>
      </dsp:txBody>
      <dsp:txXfrm>
        <a:off x="1361773" y="1961324"/>
        <a:ext cx="6802091" cy="771622"/>
      </dsp:txXfrm>
    </dsp:sp>
    <dsp:sp modelId="{B2504E15-C026-4DE9-A8C3-84B0ECC4D322}">
      <dsp:nvSpPr>
        <dsp:cNvPr id="0" name=""/>
        <dsp:cNvSpPr/>
      </dsp:nvSpPr>
      <dsp:spPr>
        <a:xfrm>
          <a:off x="2011680" y="2905977"/>
          <a:ext cx="8046720" cy="819634"/>
        </a:xfrm>
        <a:prstGeom prst="roundRect">
          <a:avLst>
            <a:gd name="adj" fmla="val 10000"/>
          </a:avLst>
        </a:prstGeom>
        <a:solidFill>
          <a:schemeClr val="accent2">
            <a:hueOff val="-1515784"/>
            <a:satOff val="-674"/>
            <a:lumOff val="705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Settings menu is a placeholder until functions for game are made</a:t>
          </a:r>
        </a:p>
      </dsp:txBody>
      <dsp:txXfrm>
        <a:off x="2035686" y="2929983"/>
        <a:ext cx="6792032" cy="771622"/>
      </dsp:txXfrm>
    </dsp:sp>
    <dsp:sp modelId="{9A70BE6B-0D43-4741-9662-1A19F06E90CE}">
      <dsp:nvSpPr>
        <dsp:cNvPr id="0" name=""/>
        <dsp:cNvSpPr/>
      </dsp:nvSpPr>
      <dsp:spPr>
        <a:xfrm>
          <a:off x="7513957" y="627765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33828" y="627765"/>
        <a:ext cx="293020" cy="400903"/>
      </dsp:txXfrm>
    </dsp:sp>
    <dsp:sp modelId="{2637DE54-A238-4E9D-BC9A-C19E7241744C}">
      <dsp:nvSpPr>
        <dsp:cNvPr id="0" name=""/>
        <dsp:cNvSpPr/>
      </dsp:nvSpPr>
      <dsp:spPr>
        <a:xfrm>
          <a:off x="8187870" y="1596424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1227415"/>
            <a:satOff val="7923"/>
            <a:lumOff val="708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1227415"/>
              <a:satOff val="7923"/>
              <a:lumOff val="7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07741" y="1596424"/>
        <a:ext cx="293020" cy="400903"/>
      </dsp:txXfrm>
    </dsp:sp>
    <dsp:sp modelId="{CFC16190-E1C2-45F5-AF7A-03E02686BB12}">
      <dsp:nvSpPr>
        <dsp:cNvPr id="0" name=""/>
        <dsp:cNvSpPr/>
      </dsp:nvSpPr>
      <dsp:spPr>
        <a:xfrm>
          <a:off x="8851724" y="2565083"/>
          <a:ext cx="532762" cy="53276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-2454831"/>
            <a:satOff val="15847"/>
            <a:lumOff val="1416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-2454831"/>
              <a:satOff val="15847"/>
              <a:lumOff val="141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971595" y="2565083"/>
        <a:ext cx="293020" cy="4009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95915C-0350-4503-83EC-557E38477F5D}">
      <dsp:nvSpPr>
        <dsp:cNvPr id="0" name=""/>
        <dsp:cNvSpPr/>
      </dsp:nvSpPr>
      <dsp:spPr>
        <a:xfrm>
          <a:off x="0" y="454"/>
          <a:ext cx="10058399" cy="106420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E2DBB6-45C8-4E88-BA89-CBF25839431F}">
      <dsp:nvSpPr>
        <dsp:cNvPr id="0" name=""/>
        <dsp:cNvSpPr/>
      </dsp:nvSpPr>
      <dsp:spPr>
        <a:xfrm>
          <a:off x="321920" y="239899"/>
          <a:ext cx="585310" cy="5853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C6544-46E0-4CAD-97EB-91F13B0C0E98}">
      <dsp:nvSpPr>
        <dsp:cNvPr id="0" name=""/>
        <dsp:cNvSpPr/>
      </dsp:nvSpPr>
      <dsp:spPr>
        <a:xfrm>
          <a:off x="1229151" y="454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Zigurous: For overall pacman unity structure and tutorial</a:t>
          </a:r>
        </a:p>
      </dsp:txBody>
      <dsp:txXfrm>
        <a:off x="1229151" y="454"/>
        <a:ext cx="8829248" cy="1064200"/>
      </dsp:txXfrm>
    </dsp:sp>
    <dsp:sp modelId="{1DFE9E9F-743F-4B28-94A3-D2F83F6BCD6D}">
      <dsp:nvSpPr>
        <dsp:cNvPr id="0" name=""/>
        <dsp:cNvSpPr/>
      </dsp:nvSpPr>
      <dsp:spPr>
        <a:xfrm>
          <a:off x="0" y="1330705"/>
          <a:ext cx="10058399" cy="106420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69B6F2-C8FC-4B86-9012-F03FA9021EF3}">
      <dsp:nvSpPr>
        <dsp:cNvPr id="0" name=""/>
        <dsp:cNvSpPr/>
      </dsp:nvSpPr>
      <dsp:spPr>
        <a:xfrm>
          <a:off x="321920" y="1570150"/>
          <a:ext cx="585310" cy="5853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85AA76-C6C1-4CD2-A1EB-C1C819DDA93B}">
      <dsp:nvSpPr>
        <dsp:cNvPr id="0" name=""/>
        <dsp:cNvSpPr/>
      </dsp:nvSpPr>
      <dsp:spPr>
        <a:xfrm>
          <a:off x="1229151" y="1330705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Software Engineering Team for original idea and concept work</a:t>
          </a:r>
        </a:p>
      </dsp:txBody>
      <dsp:txXfrm>
        <a:off x="1229151" y="1330705"/>
        <a:ext cx="8829248" cy="1064200"/>
      </dsp:txXfrm>
    </dsp:sp>
    <dsp:sp modelId="{72B7EF90-4299-463D-81B4-4A1BE236D5E0}">
      <dsp:nvSpPr>
        <dsp:cNvPr id="0" name=""/>
        <dsp:cNvSpPr/>
      </dsp:nvSpPr>
      <dsp:spPr>
        <a:xfrm>
          <a:off x="0" y="2660956"/>
          <a:ext cx="10058399" cy="106420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308F999-9A15-4B25-87B4-FCFD886CC9EB}">
      <dsp:nvSpPr>
        <dsp:cNvPr id="0" name=""/>
        <dsp:cNvSpPr/>
      </dsp:nvSpPr>
      <dsp:spPr>
        <a:xfrm>
          <a:off x="321920" y="2900401"/>
          <a:ext cx="585310" cy="5853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3C376D-DD4F-4FA8-B06D-D38E08DF9D25}">
      <dsp:nvSpPr>
        <dsp:cNvPr id="0" name=""/>
        <dsp:cNvSpPr/>
      </dsp:nvSpPr>
      <dsp:spPr>
        <a:xfrm>
          <a:off x="1229151" y="2660956"/>
          <a:ext cx="8829248" cy="1064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2628" tIns="112628" rIns="112628" bIns="112628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Aron Granberg for A* pathfinding project</a:t>
          </a:r>
        </a:p>
      </dsp:txBody>
      <dsp:txXfrm>
        <a:off x="1229151" y="2660956"/>
        <a:ext cx="8829248" cy="10642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66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40B7-36AB-4376-BE14-EF7004D79BB9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21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87CAB8-DCAE-46A5-AADA-B3FAD11A54E0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948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14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396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36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50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9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12/14/2022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1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12/14/2022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73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345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4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0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6F40FBDA-CEB1-40F0-9AB9-BD9C402D7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5DC256-BBF4-7BDE-3A48-18C018EB5DD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5000"/>
          </a:blip>
          <a:srcRect/>
          <a:stretch/>
        </p:blipFill>
        <p:spPr>
          <a:xfrm>
            <a:off x="1" y="10"/>
            <a:ext cx="12191999" cy="6857989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44D4FE-ABEF-4230-9E4E-AD5782FC7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5BF53BA-2520-76AC-CA51-510124147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9532" y="2091263"/>
            <a:ext cx="8652938" cy="2461504"/>
          </a:xfrm>
        </p:spPr>
        <p:txBody>
          <a:bodyPr>
            <a:normAutofit/>
          </a:bodyPr>
          <a:lstStyle/>
          <a:p>
            <a:r>
              <a:rPr lang="en-US" dirty="0" err="1"/>
              <a:t>Yellowboi</a:t>
            </a:r>
            <a:r>
              <a:rPr lang="en-US" dirty="0"/>
              <a:t> Unity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BED1FF-1B3C-5BD3-BE38-B5AB47E13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9532" y="4623127"/>
            <a:ext cx="8655200" cy="457201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>
                <a:solidFill>
                  <a:schemeClr val="tx1"/>
                </a:solidFill>
              </a:rPr>
              <a:t>By Dominic London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25F979-D3F9-4926-81B7-7ACCB31A50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9525" cap="sq" cmpd="sng" algn="ctr">
            <a:solidFill>
              <a:schemeClr val="tx1">
                <a:lumMod val="75000"/>
                <a:lumOff val="25000"/>
                <a:alpha val="80000"/>
              </a:schemeClr>
            </a:solidFill>
            <a:prstDash val="solid"/>
            <a:miter lim="800000"/>
          </a:ln>
          <a:effectLst/>
        </p:spPr>
      </p:sp>
    </p:spTree>
    <p:extLst>
      <p:ext uri="{BB962C8B-B14F-4D97-AF65-F5344CB8AC3E}">
        <p14:creationId xmlns:p14="http://schemas.microsoft.com/office/powerpoint/2010/main" val="17959601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ctangle 149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6" name="Rectangle 151">
            <a:extLst>
              <a:ext uri="{FF2B5EF4-FFF2-40B4-BE49-F238E27FC236}">
                <a16:creationId xmlns:a16="http://schemas.microsoft.com/office/drawing/2014/main" id="{1CFC67D0-131C-4064-873F-59771B446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87" name="Rectangle 153">
            <a:extLst>
              <a:ext uri="{FF2B5EF4-FFF2-40B4-BE49-F238E27FC236}">
                <a16:creationId xmlns:a16="http://schemas.microsoft.com/office/drawing/2014/main" id="{8CCB1314-41E8-414B-9954-6D611623D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88" name="Rectangle 155">
            <a:extLst>
              <a:ext uri="{FF2B5EF4-FFF2-40B4-BE49-F238E27FC236}">
                <a16:creationId xmlns:a16="http://schemas.microsoft.com/office/drawing/2014/main" id="{9C53941D-7A4E-4CA7-840E-D52BA6D74C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62A952ED-3677-40E9-BC2B-C6900A2DC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AE9658C0-3DAF-459A-AABB-BFBE8DAD54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C654A35-C1F2-4731-A8E1-85529EC19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A4E43BE3-C982-4A50-BEE2-BAE316CBB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ound Single Corner Rectangle 15">
            <a:extLst>
              <a:ext uri="{FF2B5EF4-FFF2-40B4-BE49-F238E27FC236}">
                <a16:creationId xmlns:a16="http://schemas.microsoft.com/office/drawing/2014/main" id="{DF9BF4A7-94EA-4A72-9A70-4707AD1CC8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39605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1" name="Content Placeholder 140">
            <a:extLst>
              <a:ext uri="{FF2B5EF4-FFF2-40B4-BE49-F238E27FC236}">
                <a16:creationId xmlns:a16="http://schemas.microsoft.com/office/drawing/2014/main" id="{B4C79F11-62A1-2831-DB83-0D02DE31DF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6162" y="929819"/>
            <a:ext cx="2962656" cy="2444191"/>
          </a:xfrm>
          <a:prstGeom prst="rect">
            <a:avLst/>
          </a:prstGeom>
        </p:spPr>
      </p:pic>
      <p:sp>
        <p:nvSpPr>
          <p:cNvPr id="167" name="Round Single Corner Rectangle 27">
            <a:extLst>
              <a:ext uri="{FF2B5EF4-FFF2-40B4-BE49-F238E27FC236}">
                <a16:creationId xmlns:a16="http://schemas.microsoft.com/office/drawing/2014/main" id="{B12ABE4C-00E4-4C51-9A75-0507731AB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89310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3" name="Picture 142">
            <a:extLst>
              <a:ext uri="{FF2B5EF4-FFF2-40B4-BE49-F238E27FC236}">
                <a16:creationId xmlns:a16="http://schemas.microsoft.com/office/drawing/2014/main" id="{21C37AEC-EC18-8FC9-229C-D56C00AC6A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867" y="1192755"/>
            <a:ext cx="2962656" cy="1918319"/>
          </a:xfrm>
          <a:prstGeom prst="rect">
            <a:avLst/>
          </a:prstGeom>
        </p:spPr>
      </p:pic>
      <p:sp>
        <p:nvSpPr>
          <p:cNvPr id="169" name="Round Single Corner Rectangle 30">
            <a:extLst>
              <a:ext uri="{FF2B5EF4-FFF2-40B4-BE49-F238E27FC236}">
                <a16:creationId xmlns:a16="http://schemas.microsoft.com/office/drawing/2014/main" id="{A1863478-5A4B-4497-8373-3B0FE29CD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4848" y="636679"/>
            <a:ext cx="3415770" cy="3030473"/>
          </a:xfrm>
          <a:prstGeom prst="round1Rect">
            <a:avLst>
              <a:gd name="adj" fmla="val 0"/>
            </a:avLst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5" name="Picture 144">
            <a:extLst>
              <a:ext uri="{FF2B5EF4-FFF2-40B4-BE49-F238E27FC236}">
                <a16:creationId xmlns:a16="http://schemas.microsoft.com/office/drawing/2014/main" id="{9E330786-0900-51CC-6147-18392F10EC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1405" y="1296448"/>
            <a:ext cx="2962656" cy="1710933"/>
          </a:xfrm>
          <a:prstGeom prst="rect">
            <a:avLst/>
          </a:prstGeom>
        </p:spPr>
      </p:pic>
      <p:sp>
        <p:nvSpPr>
          <p:cNvPr id="171" name="Rectangle 170">
            <a:extLst>
              <a:ext uri="{FF2B5EF4-FFF2-40B4-BE49-F238E27FC236}">
                <a16:creationId xmlns:a16="http://schemas.microsoft.com/office/drawing/2014/main" id="{59229BD9-E789-4081-8AED-22CBF6E3BF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190" y="4004723"/>
            <a:ext cx="11281609" cy="2396079"/>
          </a:xfrm>
          <a:prstGeom prst="rect">
            <a:avLst/>
          </a:prstGeom>
          <a:solidFill>
            <a:srgbClr val="E72974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8BF9ECA0-6D79-46B8-A04C-7ED9785C0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6738" y="4169490"/>
            <a:ext cx="10954512" cy="2066544"/>
          </a:xfrm>
          <a:prstGeom prst="rect">
            <a:avLst/>
          </a:prstGeom>
          <a:noFill/>
          <a:ln w="6350" cap="sq" cmpd="sng" algn="ctr">
            <a:solidFill>
              <a:srgbClr val="FFFFFF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362D32-4913-F59D-27B1-DCC428541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946" y="4410636"/>
            <a:ext cx="10603150" cy="11850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83000"/>
              </a:lnSpc>
            </a:pPr>
            <a:r>
              <a:rPr lang="en-US" sz="5400" cap="all" spc="-100" dirty="0">
                <a:solidFill>
                  <a:srgbClr val="FFFFFF"/>
                </a:solidFill>
              </a:rPr>
              <a:t>Original Plan and design</a:t>
            </a:r>
          </a:p>
        </p:txBody>
      </p:sp>
    </p:spTree>
    <p:extLst>
      <p:ext uri="{BB962C8B-B14F-4D97-AF65-F5344CB8AC3E}">
        <p14:creationId xmlns:p14="http://schemas.microsoft.com/office/powerpoint/2010/main" val="2206452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04DB13E-F722-4ED6-BB00-556651E95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B58A187-A4B1-42EB-A4C7-8635BA507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F14E7F-3054-458C-ACF9-A8DA1757C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747C1C-97FC-4D70-A6C8-A01FBCF5A9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26428D7-C6F3-473D-A360-A3F5C3E872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05CDC370-AE44-4300-98BA-FE204E881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B15501-CB9A-4642-80EE-2876EF039E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FF9525-325F-47B3-A63C-93C12253AD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EC7DF-C9BC-0D1F-C47B-7C76EBBB7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3520" y="1272800"/>
            <a:ext cx="6544620" cy="431240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83000"/>
              </a:lnSpc>
            </a:pPr>
            <a:r>
              <a:rPr lang="en-US" sz="6800" cap="all" spc="-100">
                <a:solidFill>
                  <a:schemeClr val="tx1"/>
                </a:solidFill>
              </a:rPr>
              <a:t>Why Unity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76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66F8A2C-B8CF-4B20-9A73-2ADCF63027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DD78E9-DE0D-47AF-A0DB-F475221E3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108" y="610955"/>
            <a:ext cx="10927784" cy="5636090"/>
          </a:xfrm>
          <a:prstGeom prst="rect">
            <a:avLst/>
          </a:prstGeom>
          <a:solidFill>
            <a:srgbClr val="FFFFFF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18D329-2010-4A15-B57C-429FFAE35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052" y="777240"/>
            <a:ext cx="10597896" cy="530352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 w="6350" cap="sq" cmpd="sng" algn="ctr">
            <a:solidFill>
              <a:schemeClr val="tx1"/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302757B-DDCA-37A1-ED27-F40D91714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3520" y="1272800"/>
            <a:ext cx="6544620" cy="4312402"/>
          </a:xfrm>
        </p:spPr>
        <p:txBody>
          <a:bodyPr anchor="ctr">
            <a:normAutofit/>
          </a:bodyPr>
          <a:lstStyle/>
          <a:p>
            <a:pPr algn="r"/>
            <a:r>
              <a:rPr lang="en-US">
                <a:solidFill>
                  <a:schemeClr val="tx1"/>
                </a:solidFill>
              </a:rPr>
              <a:t>Demo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BDED3-A493-F6D3-3B56-E027B8C9BB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73440" y="1272800"/>
            <a:ext cx="2481307" cy="4312402"/>
          </a:xfrm>
        </p:spPr>
        <p:txBody>
          <a:bodyPr anchor="ctr">
            <a:normAutofit/>
          </a:bodyPr>
          <a:lstStyle/>
          <a:p>
            <a:pPr algn="l"/>
            <a:endParaRPr lang="en-US" sz="200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94262BC-EE98-4BD6-82DB-4955E8DCC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29872" y="2057401"/>
            <a:ext cx="0" cy="274320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4396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8B33D9-8779-0651-A062-75EDBCEEF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Release Notes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633DA3-3035-96D4-A91D-3DD5735AFB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587690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74114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B72A9B-FD82-4F09-BF1E-D39311D3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D39B371-6E4E-4070-AB4E-4D788405A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37DAED-8BFE-4563-BB45-B5E554D70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7A39B9-9A8B-061F-FE0E-1D1445579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Proper credit given and thank you audience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9510975-0ADC-1F27-561E-B5DE4C72DA5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7353079"/>
              </p:ext>
            </p:extLst>
          </p:nvPr>
        </p:nvGraphicFramePr>
        <p:xfrm>
          <a:off x="1066800" y="2310063"/>
          <a:ext cx="10058400" cy="37256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7441382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AnalogousFromDarkSeedLeftStep">
      <a:dk1>
        <a:srgbClr val="000000"/>
      </a:dk1>
      <a:lt1>
        <a:srgbClr val="FFFFFF"/>
      </a:lt1>
      <a:dk2>
        <a:srgbClr val="2C1C31"/>
      </a:dk2>
      <a:lt2>
        <a:srgbClr val="F0F3F2"/>
      </a:lt2>
      <a:accent1>
        <a:srgbClr val="E72974"/>
      </a:accent1>
      <a:accent2>
        <a:srgbClr val="D517B1"/>
      </a:accent2>
      <a:accent3>
        <a:srgbClr val="BB29E7"/>
      </a:accent3>
      <a:accent4>
        <a:srgbClr val="601FD6"/>
      </a:accent4>
      <a:accent5>
        <a:srgbClr val="2935E7"/>
      </a:accent5>
      <a:accent6>
        <a:srgbClr val="1772D5"/>
      </a:accent6>
      <a:hlink>
        <a:srgbClr val="4D3FBF"/>
      </a:hlink>
      <a:folHlink>
        <a:srgbClr val="7F7F7F"/>
      </a:folHlink>
    </a:clrScheme>
    <a:fontScheme name="Savon">
      <a:majorFont>
        <a:latin typeface="Century Gothic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74</Words>
  <Application>Microsoft Office PowerPoint</Application>
  <PresentationFormat>Widescreen</PresentationFormat>
  <Paragraphs>14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Garamond</vt:lpstr>
      <vt:lpstr>Gill Sans MT</vt:lpstr>
      <vt:lpstr>SavonVTI</vt:lpstr>
      <vt:lpstr>Yellowboi Unity</vt:lpstr>
      <vt:lpstr>Original Plan and design</vt:lpstr>
      <vt:lpstr>Why Unity</vt:lpstr>
      <vt:lpstr>Demo</vt:lpstr>
      <vt:lpstr>Release Notes</vt:lpstr>
      <vt:lpstr>Proper credit given and thank you audience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Yellowboi Unity</dc:title>
  <dc:creator>Dominic London</dc:creator>
  <cp:lastModifiedBy>Dominic London</cp:lastModifiedBy>
  <cp:revision>1</cp:revision>
  <dcterms:created xsi:type="dcterms:W3CDTF">2022-12-14T08:16:04Z</dcterms:created>
  <dcterms:modified xsi:type="dcterms:W3CDTF">2022-12-14T10:56:26Z</dcterms:modified>
</cp:coreProperties>
</file>