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CF222C-890B-4A28-8CC5-860352B9D2D8}" type="datetime1">
              <a:rPr lang="de-DE" smtClean="0"/>
              <a:t>31.01.2020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C086-0186-48AE-8EDC-9B8212C2B37F}" type="datetime1">
              <a:rPr lang="de-DE" smtClean="0"/>
              <a:pPr/>
              <a:t>31.01.2020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Gerader Verbinde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Gleichschenkliges Dreieck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hteck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hteck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hteck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Gleichschenkliges Dreieck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Gleichschenkliges Dreieck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F1A93-6CBE-40A4-B4CA-A91B3314C500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EFCB0-0098-4B2B-AF83-950DD600075C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64F35A-31C4-4781-98B0-DB2CEA50594D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0" name="Textfeld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de-DE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B7B4B-ACBE-448E-9AAA-0307EEE7B05C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69D86-997A-4BF7-9D76-8E3D6B382B02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4" name="Textfeld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65238-94D3-4E2A-8871-35F69C9267E1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8FE7D-6DE5-455B-B8BC-19B99EA42F19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6682B-DF45-48CF-8E85-CFEB67765AF0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354A6-CC94-42FF-8716-AC4F163853CA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36D4C8-920F-4FF7-A621-508D8A357006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00E34-C0E2-4EA6-A381-2D550E7E04A0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838FE-D334-461C-B42D-AAF628E4C311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C3057-93F8-4FA2-8DF8-2DBFACB9FD74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5FB2-86D1-44D5-B9CA-C25EE954778E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AEEC6-68BF-4121-8AC5-6849170F2B78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D5143-E439-4EAE-A618-60AA9106E01B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Gerader Verbinde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hteck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leichschenkliges Dreieck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eck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hteck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hteck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Gleichschenkliges Dreieck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Gleichschenkliges Dreieck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BA9A0BF-2586-4C23-83EB-5A6A6CC533F3}" type="datetime1">
              <a:rPr lang="de-DE" noProof="0" smtClean="0"/>
              <a:t>31.01.2020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hteck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hteck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hteck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rtlCol="0">
            <a:normAutofit/>
          </a:bodyPr>
          <a:lstStyle/>
          <a:p>
            <a:pPr algn="l"/>
            <a:r>
              <a:rPr lang="de-DE" sz="6000" dirty="0" err="1">
                <a:solidFill>
                  <a:srgbClr val="FFFFFF"/>
                </a:solidFill>
              </a:rPr>
              <a:t>TravelBuddy</a:t>
            </a:r>
            <a:endParaRPr lang="de-DE" sz="6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Franziska Schmidt 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Frieder Ullmann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Marcel van der Heide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Tim Vogel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FF88-BBE0-4243-A7A3-76D260E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12BA5-290A-4051-A8E3-211F7D50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Projektvorstellung</a:t>
            </a:r>
          </a:p>
          <a:p>
            <a:r>
              <a:rPr lang="de-DE" dirty="0"/>
              <a:t>2. Programm Struktur </a:t>
            </a:r>
            <a:r>
              <a:rPr lang="de-DE" dirty="0" err="1"/>
              <a:t>Issues</a:t>
            </a:r>
            <a:r>
              <a:rPr lang="de-DE" dirty="0"/>
              <a:t>, Milestones, Pipeline</a:t>
            </a:r>
          </a:p>
          <a:p>
            <a:r>
              <a:rPr lang="de-DE" dirty="0"/>
              <a:t>3. Code</a:t>
            </a:r>
          </a:p>
          <a:p>
            <a:r>
              <a:rPr lang="de-DE" dirty="0"/>
              <a:t>4. Fertig ist? </a:t>
            </a:r>
          </a:p>
          <a:p>
            <a:r>
              <a:rPr lang="de-DE" dirty="0"/>
              <a:t>5. Ausblick </a:t>
            </a:r>
          </a:p>
          <a:p>
            <a:r>
              <a:rPr lang="de-DE" dirty="0"/>
              <a:t>6.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Spielbuch">
            <a:extLst>
              <a:ext uri="{FF2B5EF4-FFF2-40B4-BE49-F238E27FC236}">
                <a16:creationId xmlns:a16="http://schemas.microsoft.com/office/drawing/2014/main" id="{FE70C21F-0637-41A8-BCF3-A54E25CD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443" y="3298870"/>
            <a:ext cx="503109" cy="5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C0B3-A150-4D9C-A2F1-E0828CC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B5F3-9E4E-4198-99A7-8AC95EA4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TravelBuddy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63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57E6-5479-4BAD-8B70-F448517D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 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4049E-8E9D-4816-A426-DE891466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72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BD453-E7F4-45AA-A053-A794B89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616F9-AF82-4582-B180-77DED69E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zeigen…</a:t>
            </a:r>
          </a:p>
        </p:txBody>
      </p:sp>
    </p:spTree>
    <p:extLst>
      <p:ext uri="{BB962C8B-B14F-4D97-AF65-F5344CB8AC3E}">
        <p14:creationId xmlns:p14="http://schemas.microsoft.com/office/powerpoint/2010/main" val="15447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62C64-75F6-4571-9E95-1ECEC954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Fertig ist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231CB57-44B8-44DC-A5D2-3254CE6A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94139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86781775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5056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4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6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A3BB-7632-46D6-9244-CBDC224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2F146-A406-4B1E-BB24-938E9C2E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nur </a:t>
            </a:r>
            <a:r>
              <a:rPr lang="de-DE" dirty="0" err="1"/>
              <a:t>local</a:t>
            </a:r>
            <a:endParaRPr lang="de-DE" dirty="0"/>
          </a:p>
          <a:p>
            <a:r>
              <a:rPr lang="de-DE" dirty="0"/>
              <a:t>Multiuser</a:t>
            </a:r>
          </a:p>
          <a:p>
            <a:r>
              <a:rPr lang="de-DE" dirty="0"/>
              <a:t>Leute einladen / Reisen zuweisen</a:t>
            </a:r>
          </a:p>
          <a:p>
            <a:r>
              <a:rPr lang="de-DE" dirty="0" err="1"/>
              <a:t>Api</a:t>
            </a:r>
            <a:r>
              <a:rPr lang="de-DE" dirty="0"/>
              <a:t> einbinden, DB App, Google Maps, Wetter (in-/</a:t>
            </a:r>
            <a:r>
              <a:rPr lang="de-DE" dirty="0" err="1"/>
              <a:t>outdoor</a:t>
            </a:r>
            <a:r>
              <a:rPr lang="de-DE" dirty="0"/>
              <a:t>)…</a:t>
            </a:r>
          </a:p>
          <a:p>
            <a:r>
              <a:rPr lang="de-DE" dirty="0"/>
              <a:t>Kalender exportieren</a:t>
            </a:r>
          </a:p>
          <a:p>
            <a:r>
              <a:rPr lang="de-DE" dirty="0"/>
              <a:t>Graphische Darstellung der Reise (evtl. Google Maps)</a:t>
            </a:r>
          </a:p>
        </p:txBody>
      </p:sp>
    </p:spTree>
    <p:extLst>
      <p:ext uri="{BB962C8B-B14F-4D97-AF65-F5344CB8AC3E}">
        <p14:creationId xmlns:p14="http://schemas.microsoft.com/office/powerpoint/2010/main" val="308549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A3BB-7632-46D6-9244-CBDC224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2F146-A406-4B1E-BB24-938E9C2E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74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45_TF89119559.potx" id="{E1E259A3-7E9F-4AA1-AD5B-A36DB47735E3}" vid="{0F07876C-54D3-43B0-91E6-041F268B7C7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20D08679825244AA156375DA7C38F1" ma:contentTypeVersion="5" ma:contentTypeDescription="Ein neues Dokument erstellen." ma:contentTypeScope="" ma:versionID="a077b792dbb708d44254c48ee1aec050">
  <xsd:schema xmlns:xsd="http://www.w3.org/2001/XMLSchema" xmlns:xs="http://www.w3.org/2001/XMLSchema" xmlns:p="http://schemas.microsoft.com/office/2006/metadata/properties" xmlns:ns3="2648c205-f937-4a02-8019-1876631e279e" xmlns:ns4="40740ae1-319c-4dca-8118-a78c9708f79a" targetNamespace="http://schemas.microsoft.com/office/2006/metadata/properties" ma:root="true" ma:fieldsID="7d4dc21b2db727f99ffcadf6487840a2" ns3:_="" ns4:_="">
    <xsd:import namespace="2648c205-f937-4a02-8019-1876631e279e"/>
    <xsd:import namespace="40740ae1-319c-4dca-8118-a78c9708f7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c205-f937-4a02-8019-1876631e2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40ae1-319c-4dca-8118-a78c9708f7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documentManagement/types"/>
    <ds:schemaRef ds:uri="http://purl.org/dc/terms/"/>
    <ds:schemaRef ds:uri="40740ae1-319c-4dca-8118-a78c9708f79a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648c205-f937-4a02-8019-1876631e279e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9395D3-6CAB-4037-8C32-999851859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8c205-f937-4a02-8019-1876631e279e"/>
    <ds:schemaRef ds:uri="40740ae1-319c-4dca-8118-a78c9708f7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„Facette“</Template>
  <TotalTime>0</TotalTime>
  <Words>94</Words>
  <Application>Microsoft Office PowerPoint</Application>
  <PresentationFormat>Breitbild</PresentationFormat>
  <Paragraphs>24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TravelBuddy</vt:lpstr>
      <vt:lpstr>Gliederung</vt:lpstr>
      <vt:lpstr>1. Projektvorstellung</vt:lpstr>
      <vt:lpstr>2. Programm Struktur</vt:lpstr>
      <vt:lpstr>3. Code</vt:lpstr>
      <vt:lpstr>4. Fertig ist</vt:lpstr>
      <vt:lpstr>5. Ausblick</vt:lpstr>
      <vt:lpstr>6.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2019-12-03T13:03:58Z</dcterms:created>
  <dcterms:modified xsi:type="dcterms:W3CDTF">2020-02-01T09:59:46Z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0x0101008420D08679825244AA156375DA7C38F1</vt:lpwstr>
  </property>
</Properties>
</file>