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CE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20"/>
  </p:normalViewPr>
  <p:slideViewPr>
    <p:cSldViewPr snapToGrid="0">
      <p:cViewPr varScale="1">
        <p:scale>
          <a:sx n="69" d="100"/>
          <a:sy n="69" d="100"/>
        </p:scale>
        <p:origin x="24" y="6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61D5-CFB6-4FCC-9B75-0FCDD6634B73}" type="datetimeFigureOut">
              <a:rPr lang="nl-NL" smtClean="0"/>
              <a:t>13-1-2017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7BF3-2FCC-4DD6-93F5-996A539525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4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E7BF3-2FCC-4DD6-93F5-996A5395254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4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D9E-3016-4F5C-BE9A-85863A7D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994426"/>
            <a:ext cx="12192000" cy="869629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3" y="-5936"/>
            <a:ext cx="118043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3" y="1478900"/>
            <a:ext cx="11804374" cy="450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4170" y="63350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881FD9E-3016-4F5C-BE9A-85863A7DA2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95" y="5996441"/>
            <a:ext cx="3484005" cy="865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3" y="5998822"/>
            <a:ext cx="1069620" cy="8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leway" panose="020B00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aleway" panose="020B0003030101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aleway" panose="020B00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aleway" panose="020B0003030101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anose="020B0003030101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anose="020B00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" y="0"/>
            <a:ext cx="12203871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240" y="1938381"/>
            <a:ext cx="89568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18:00	</a:t>
            </a:r>
            <a:r>
              <a:rPr lang="en-US" sz="20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Dinner</a:t>
            </a:r>
          </a:p>
          <a:p>
            <a:endParaRPr lang="en-US" sz="2000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sz="2000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18:45	</a:t>
            </a:r>
            <a:r>
              <a:rPr lang="en-US" sz="20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Word of Welcome</a:t>
            </a:r>
          </a:p>
          <a:p>
            <a:r>
              <a:rPr lang="en-US" i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	Pascal Naber</a:t>
            </a:r>
            <a:endParaRPr lang="en-US" sz="2000" b="1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endParaRPr lang="en-US" sz="2000" b="1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sz="2000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18:55	</a:t>
            </a:r>
            <a:r>
              <a:rPr lang="en-US" sz="20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Introduction to Big Data Ingestion</a:t>
            </a:r>
            <a:br>
              <a:rPr lang="en-US" sz="20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</a:br>
            <a:r>
              <a:rPr lang="en-US" sz="2000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	</a:t>
            </a:r>
            <a:r>
              <a:rPr lang="en-US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Marco Mansi</a:t>
            </a:r>
            <a:endParaRPr lang="en-US" sz="2000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endParaRPr lang="en-US" sz="2000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sz="2000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19:05	</a:t>
            </a:r>
            <a:r>
              <a:rPr lang="en-US" sz="20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Azure Event Hub</a:t>
            </a:r>
          </a:p>
          <a:p>
            <a:r>
              <a:rPr lang="en-US" i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	Pascal Naber</a:t>
            </a:r>
            <a:endParaRPr lang="en-US" sz="2000" i="1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endParaRPr lang="en-US" sz="2000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sz="2000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19:50	</a:t>
            </a:r>
            <a:r>
              <a:rPr lang="en-US" sz="20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Azure Stream Analytics</a:t>
            </a:r>
          </a:p>
          <a:p>
            <a:r>
              <a:rPr lang="en-US" i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	Marco Mansi</a:t>
            </a:r>
          </a:p>
          <a:p>
            <a:endParaRPr lang="en-US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20:45	</a:t>
            </a:r>
            <a:r>
              <a:rPr lang="en-US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Event Hub Processor SDK</a:t>
            </a:r>
          </a:p>
          <a:p>
            <a:r>
              <a:rPr lang="en-US" sz="1600" i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	Sander Molenkamp</a:t>
            </a:r>
          </a:p>
          <a:p>
            <a:endParaRPr lang="en-US" sz="2000" i="1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  <a:p>
            <a:endParaRPr lang="en-US" sz="2400" i="1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1142" y="5983139"/>
            <a:ext cx="1360320" cy="722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1939" y="299697"/>
            <a:ext cx="9259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Big Data Ingestion part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48752" y="1404672"/>
            <a:ext cx="4071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#</a:t>
            </a:r>
            <a:r>
              <a:rPr lang="en-US" sz="3200" b="1" dirty="0" err="1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dutchazuremeetup</a:t>
            </a:r>
            <a:endParaRPr lang="en-US" sz="3200" b="1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8968" b="17046"/>
          <a:stretch/>
        </p:blipFill>
        <p:spPr>
          <a:xfrm>
            <a:off x="10837325" y="3395120"/>
            <a:ext cx="846037" cy="3685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91612" y="3782990"/>
            <a:ext cx="53290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SSID: Xebia-Amsterdam-Guest</a:t>
            </a:r>
          </a:p>
          <a:p>
            <a:pPr algn="r"/>
            <a:r>
              <a:rPr lang="en-US" sz="28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PWD: </a:t>
            </a:r>
            <a:r>
              <a:rPr lang="en-US" sz="2800" b="1" dirty="0" err="1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EasyAccess</a:t>
            </a:r>
            <a:endParaRPr lang="en-US" sz="2800" b="1" dirty="0">
              <a:solidFill>
                <a:prstClr val="white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0" y="41812"/>
            <a:ext cx="1997179" cy="1997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88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ALMG.potx" id="{CC61FFEF-2544-415B-8FAC-CB295DE2E4E1}" vid="{87B6266B-48AE-4128-A8A5-5D15E35351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15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Raleway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3 March</dc:title>
  <dc:creator>René van Osnabrugge</dc:creator>
  <cp:lastModifiedBy>Marco Mansi</cp:lastModifiedBy>
  <cp:revision>107</cp:revision>
  <dcterms:created xsi:type="dcterms:W3CDTF">2016-02-25T21:16:27Z</dcterms:created>
  <dcterms:modified xsi:type="dcterms:W3CDTF">2017-01-13T09:27:12Z</dcterms:modified>
</cp:coreProperties>
</file>