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FF"/>
    <a:srgbClr val="F7F7F7"/>
    <a:srgbClr val="000000"/>
    <a:srgbClr val="EF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85959" autoAdjust="0"/>
  </p:normalViewPr>
  <p:slideViewPr>
    <p:cSldViewPr snapToGrid="0">
      <p:cViewPr varScale="1">
        <p:scale>
          <a:sx n="140" d="100"/>
          <a:sy n="140" d="100"/>
        </p:scale>
        <p:origin x="879" y="7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7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A8E2B-8426-4FCD-A861-67760A094CB8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0254-4889-4DBA-BF84-E306B545CE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6502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9FFE0-5B13-4ABB-BA18-11264FA62954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4E68C-D1E1-44DB-BEB3-B795605A3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7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/>
          <a:srcRect l="21162" r="21162"/>
          <a:stretch/>
        </p:blipFill>
        <p:spPr>
          <a:xfrm>
            <a:off x="0" y="-1"/>
            <a:ext cx="12192000" cy="3406313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3406313"/>
            <a:ext cx="12192000" cy="13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316" y="609601"/>
            <a:ext cx="9144000" cy="2719882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rgbClr val="F7F7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316" y="3529504"/>
            <a:ext cx="9144000" cy="11942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32" y="5605629"/>
            <a:ext cx="2358189" cy="125237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85" y="5942095"/>
            <a:ext cx="4259047" cy="579437"/>
          </a:xfrm>
          <a:prstGeom prst="rect">
            <a:avLst/>
          </a:prstGeom>
        </p:spPr>
      </p:pic>
      <p:sp>
        <p:nvSpPr>
          <p:cNvPr id="23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521266" y="5013917"/>
            <a:ext cx="5390099" cy="4289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</p:spTree>
    <p:extLst>
      <p:ext uri="{BB962C8B-B14F-4D97-AF65-F5344CB8AC3E}">
        <p14:creationId xmlns:p14="http://schemas.microsoft.com/office/powerpoint/2010/main" val="46874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8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0C6A-3FE2-4D2F-8BEB-C97E84F8AA2C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2093721"/>
            <a:ext cx="12192000" cy="2136448"/>
          </a:xfrm>
          <a:prstGeom prst="rect">
            <a:avLst/>
          </a:prstGeom>
          <a:solidFill>
            <a:srgbClr val="FFFFFF">
              <a:alpha val="8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2093721"/>
            <a:ext cx="12192000" cy="213644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4249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63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027" y="4214162"/>
            <a:ext cx="364773" cy="36477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027" y="4645344"/>
            <a:ext cx="364773" cy="3647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027" y="5075926"/>
            <a:ext cx="364773" cy="364773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841248" y="246888"/>
            <a:ext cx="10515600" cy="1328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2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2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189163" y="2238375"/>
            <a:ext cx="2479675" cy="26590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25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5446734" y="2513504"/>
            <a:ext cx="5390099" cy="428984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  <p:sp>
        <p:nvSpPr>
          <p:cNvPr id="26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5446734" y="3029093"/>
            <a:ext cx="5390099" cy="428984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Role</a:t>
            </a: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6" hasCustomPrompt="1"/>
          </p:nvPr>
        </p:nvSpPr>
        <p:spPr>
          <a:xfrm>
            <a:off x="5446734" y="4239231"/>
            <a:ext cx="5390099" cy="314633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</a:t>
            </a:r>
            <a:r>
              <a:rPr lang="en-US" dirty="0" err="1"/>
              <a:t>linkedin</a:t>
            </a:r>
            <a:r>
              <a:rPr lang="en-US" dirty="0"/>
              <a:t> </a:t>
            </a:r>
            <a:r>
              <a:rPr lang="en-US" dirty="0" err="1"/>
              <a:t>url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7" hasCustomPrompt="1"/>
          </p:nvPr>
        </p:nvSpPr>
        <p:spPr>
          <a:xfrm>
            <a:off x="5446734" y="4668469"/>
            <a:ext cx="5390099" cy="314633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twitter</a:t>
            </a:r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5446734" y="5097708"/>
            <a:ext cx="5390099" cy="314633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Blog </a:t>
            </a:r>
            <a:r>
              <a:rPr lang="en-US" dirty="0" err="1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68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6246876" y="3374136"/>
            <a:ext cx="4727448" cy="2167128"/>
          </a:xfrm>
          <a:prstGeom prst="roundRect">
            <a:avLst/>
          </a:prstGeom>
          <a:solidFill>
            <a:srgbClr val="EF7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392" y="3374136"/>
            <a:ext cx="4968240" cy="2167128"/>
          </a:xfrm>
        </p:spPr>
        <p:txBody>
          <a:bodyPr>
            <a:normAutofit/>
          </a:bodyPr>
          <a:lstStyle>
            <a:lvl1pPr>
              <a:defRPr lang="en-US"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246876" y="3795980"/>
            <a:ext cx="4727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0" i="0" kern="1200" dirty="0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DEMO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07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682" y="3398629"/>
            <a:ext cx="4968240" cy="2167128"/>
          </a:xfrm>
        </p:spPr>
        <p:txBody>
          <a:bodyPr>
            <a:normAutofit/>
          </a:bodyPr>
          <a:lstStyle>
            <a:lvl1pPr>
              <a:defRPr lang="en-US"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246876" y="3795980"/>
            <a:ext cx="4727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0" i="0" kern="1200" dirty="0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DEMO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805" y="3398628"/>
            <a:ext cx="2175338" cy="216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10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682" y="3374136"/>
            <a:ext cx="4968240" cy="2167128"/>
          </a:xfrm>
        </p:spPr>
        <p:txBody>
          <a:bodyPr>
            <a:normAutofit/>
          </a:bodyPr>
          <a:lstStyle>
            <a:lvl1pPr>
              <a:defRPr lang="en-US"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246876" y="3795980"/>
            <a:ext cx="4727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0" i="0" kern="1200" dirty="0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DEMO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155" y="228600"/>
            <a:ext cx="2857500" cy="2857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805" y="3374135"/>
            <a:ext cx="2175338" cy="216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63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 userDrawn="1"/>
        </p:nvSpPr>
        <p:spPr>
          <a:xfrm>
            <a:off x="1754339" y="1440344"/>
            <a:ext cx="40061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0" b="1" i="0" dirty="0">
                <a:solidFill>
                  <a:srgbClr val="EF7D00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439614" y="727053"/>
            <a:ext cx="92997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0" i="0" dirty="0">
                <a:solidFill>
                  <a:srgbClr val="EF7D00"/>
                </a:solidFill>
                <a:latin typeface="Calibri Light"/>
                <a:cs typeface="Calibri Light"/>
              </a:rPr>
              <a:t>Think</a:t>
            </a:r>
            <a:r>
              <a:rPr lang="en-US" sz="8000" b="0" i="0" baseline="0" dirty="0">
                <a:solidFill>
                  <a:srgbClr val="EF7D00"/>
                </a:solidFill>
                <a:latin typeface="Calibri Light"/>
                <a:cs typeface="Calibri Light"/>
              </a:rPr>
              <a:t> ahead. Ask now.</a:t>
            </a:r>
            <a:endParaRPr lang="nl-NL" sz="8000" b="0" i="0" dirty="0">
              <a:solidFill>
                <a:srgbClr val="EF7D00"/>
              </a:solidFill>
              <a:latin typeface="Calibri Light"/>
              <a:cs typeface="Calibri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026150" y="4520886"/>
            <a:ext cx="294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800" b="0" i="0" dirty="0">
                <a:latin typeface="Calibri Light"/>
                <a:cs typeface="Calibri Light"/>
              </a:rPr>
              <a:t>http://www.xpirit.com/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484975" y="4941115"/>
            <a:ext cx="248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i="0" dirty="0">
                <a:latin typeface="Calibri Light"/>
                <a:cs typeface="Calibri Light"/>
              </a:rPr>
              <a:t>@</a:t>
            </a:r>
            <a:r>
              <a:rPr lang="en-US" sz="1800" b="0" i="0" dirty="0" err="1">
                <a:latin typeface="Calibri Light"/>
                <a:cs typeface="Calibri Light"/>
              </a:rPr>
              <a:t>xpiritbv</a:t>
            </a:r>
            <a:endParaRPr lang="nl-NL" sz="1800" b="0" i="0" dirty="0">
              <a:latin typeface="Calibri Light"/>
              <a:cs typeface="Calibri Ligh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566449" y="5381018"/>
            <a:ext cx="240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i="0" dirty="0">
                <a:latin typeface="Calibri Light"/>
                <a:cs typeface="Calibri Light"/>
              </a:rPr>
              <a:t>http://xpirit.com/blog</a:t>
            </a:r>
            <a:endParaRPr lang="nl-NL" sz="1800" b="0" i="0" dirty="0">
              <a:latin typeface="Calibri Light"/>
              <a:cs typeface="Calibri Light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7" y="4518962"/>
            <a:ext cx="364773" cy="3647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7" y="4950144"/>
            <a:ext cx="364773" cy="3647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7" y="5380726"/>
            <a:ext cx="364773" cy="364773"/>
          </a:xfrm>
          <a:prstGeom prst="rect">
            <a:avLst/>
          </a:prstGeom>
        </p:spPr>
      </p:pic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6" y="2558055"/>
            <a:ext cx="364773" cy="3647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6" y="3135573"/>
            <a:ext cx="364773" cy="364773"/>
          </a:xfrm>
          <a:prstGeom prst="rect">
            <a:avLst/>
          </a:prstGeom>
        </p:spPr>
      </p:pic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757427" y="2524722"/>
            <a:ext cx="5390099" cy="428984"/>
          </a:xfrm>
        </p:spPr>
        <p:txBody>
          <a:bodyPr anchor="ctr" anchorCtr="0"/>
          <a:lstStyle>
            <a:lvl1pPr marL="0" indent="0" algn="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Twitter</a:t>
            </a:r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755520" y="3108338"/>
            <a:ext cx="5390099" cy="428984"/>
          </a:xfrm>
        </p:spPr>
        <p:txBody>
          <a:bodyPr anchor="ctr" anchorCtr="0"/>
          <a:lstStyle>
            <a:lvl1pPr marL="0" indent="0" algn="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email</a:t>
            </a:r>
          </a:p>
        </p:txBody>
      </p:sp>
    </p:spTree>
    <p:extLst>
      <p:ext uri="{BB962C8B-B14F-4D97-AF65-F5344CB8AC3E}">
        <p14:creationId xmlns:p14="http://schemas.microsoft.com/office/powerpoint/2010/main" val="2017103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753051" y="5422784"/>
            <a:ext cx="4933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i="0" dirty="0">
                <a:solidFill>
                  <a:schemeClr val="bg1">
                    <a:lumMod val="50000"/>
                  </a:schemeClr>
                </a:solidFill>
                <a:latin typeface="Calibri Light"/>
                <a:cs typeface="Calibri Light"/>
              </a:rPr>
              <a:t>http://www.xpirit.com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0688" y="3339883"/>
            <a:ext cx="96106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algn="ctr"/>
            <a:r>
              <a:rPr lang="en-US" b="0" i="0" dirty="0">
                <a:latin typeface="Calibri Light"/>
                <a:cs typeface="Calibri Light"/>
              </a:rPr>
              <a:t>Leading IT specialists in </a:t>
            </a:r>
            <a:br>
              <a:rPr lang="en-US" b="0" i="0" dirty="0">
                <a:latin typeface="Calibri Light"/>
                <a:cs typeface="Calibri Light"/>
              </a:rPr>
            </a:br>
            <a:r>
              <a:rPr lang="en-US" b="0" i="0" dirty="0">
                <a:latin typeface="Calibri Light"/>
                <a:cs typeface="Calibri Light"/>
              </a:rPr>
              <a:t>Microsoft Application Lifecycle Management, </a:t>
            </a:r>
            <a:br>
              <a:rPr lang="en-US" b="0" i="0" dirty="0">
                <a:latin typeface="Calibri Light"/>
                <a:cs typeface="Calibri Light"/>
              </a:rPr>
            </a:br>
            <a:r>
              <a:rPr lang="en-US" b="0" i="0" dirty="0">
                <a:latin typeface="Calibri Light"/>
                <a:cs typeface="Calibri Light"/>
              </a:rPr>
              <a:t>Cloud, Enterprise Mobility &amp; Security</a:t>
            </a:r>
          </a:p>
        </p:txBody>
      </p:sp>
      <p:pic>
        <p:nvPicPr>
          <p:cNvPr id="8" name="Afbeelding 7" descr="Xpirit_logo_basis-01_RGB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827" y="252032"/>
            <a:ext cx="5158346" cy="273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818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7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Secu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23457" t="-41" r="19299" b="577"/>
          <a:stretch/>
        </p:blipFill>
        <p:spPr>
          <a:xfrm>
            <a:off x="-18661" y="-55985"/>
            <a:ext cx="12210661" cy="3462297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-9331" y="3406313"/>
            <a:ext cx="12201331" cy="13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316" y="609601"/>
            <a:ext cx="9144000" cy="2719882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rgbClr val="F7F7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316" y="3529504"/>
            <a:ext cx="9144000" cy="11942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32" y="5605629"/>
            <a:ext cx="2358189" cy="125237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85" y="5942095"/>
            <a:ext cx="4259047" cy="579437"/>
          </a:xfrm>
          <a:prstGeom prst="rect">
            <a:avLst/>
          </a:prstGeom>
        </p:spPr>
      </p:pic>
      <p:sp>
        <p:nvSpPr>
          <p:cNvPr id="23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521266" y="5013917"/>
            <a:ext cx="5390099" cy="4289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</p:spTree>
    <p:extLst>
      <p:ext uri="{BB962C8B-B14F-4D97-AF65-F5344CB8AC3E}">
        <p14:creationId xmlns:p14="http://schemas.microsoft.com/office/powerpoint/2010/main" val="42777360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35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34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9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3406313"/>
            <a:ext cx="12192000" cy="13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316" y="609601"/>
            <a:ext cx="9144000" cy="2719882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rgbClr val="F7F7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316" y="3529504"/>
            <a:ext cx="9144000" cy="11942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32" y="5605629"/>
            <a:ext cx="2358189" cy="125237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85" y="5942095"/>
            <a:ext cx="4259047" cy="579437"/>
          </a:xfrm>
          <a:prstGeom prst="rect">
            <a:avLst/>
          </a:prstGeom>
        </p:spPr>
      </p:pic>
      <p:sp>
        <p:nvSpPr>
          <p:cNvPr id="23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521266" y="5013917"/>
            <a:ext cx="5390099" cy="4289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4"/>
          <a:srcRect l="20595" r="21912"/>
          <a:stretch/>
        </p:blipFill>
        <p:spPr>
          <a:xfrm>
            <a:off x="0" y="-1"/>
            <a:ext cx="12192000" cy="340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7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AL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29175" r="12079"/>
          <a:stretch/>
        </p:blipFill>
        <p:spPr>
          <a:xfrm>
            <a:off x="0" y="1"/>
            <a:ext cx="12192000" cy="3406312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3406313"/>
            <a:ext cx="12192000" cy="13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316" y="609601"/>
            <a:ext cx="9144000" cy="2719882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rgbClr val="F7F7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316" y="3529504"/>
            <a:ext cx="9144000" cy="11942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32" y="5605629"/>
            <a:ext cx="2358189" cy="125237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85" y="5942095"/>
            <a:ext cx="4259047" cy="579437"/>
          </a:xfrm>
          <a:prstGeom prst="rect">
            <a:avLst/>
          </a:prstGeom>
        </p:spPr>
      </p:pic>
      <p:sp>
        <p:nvSpPr>
          <p:cNvPr id="23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521266" y="5013917"/>
            <a:ext cx="5390099" cy="4289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</p:spTree>
    <p:extLst>
      <p:ext uri="{BB962C8B-B14F-4D97-AF65-F5344CB8AC3E}">
        <p14:creationId xmlns:p14="http://schemas.microsoft.com/office/powerpoint/2010/main" val="368217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Discuss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19098" r="22816"/>
          <a:stretch/>
        </p:blipFill>
        <p:spPr>
          <a:xfrm>
            <a:off x="0" y="0"/>
            <a:ext cx="12192000" cy="3406312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3406313"/>
            <a:ext cx="12192000" cy="13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316" y="609601"/>
            <a:ext cx="9144000" cy="2719882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rgbClr val="F7F7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316" y="3529504"/>
            <a:ext cx="9144000" cy="11942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32" y="5605629"/>
            <a:ext cx="2358189" cy="125237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85" y="5942095"/>
            <a:ext cx="4259047" cy="579437"/>
          </a:xfrm>
          <a:prstGeom prst="rect">
            <a:avLst/>
          </a:prstGeom>
        </p:spPr>
      </p:pic>
      <p:sp>
        <p:nvSpPr>
          <p:cNvPr id="23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521266" y="5013917"/>
            <a:ext cx="5390099" cy="4289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</p:spTree>
    <p:extLst>
      <p:ext uri="{BB962C8B-B14F-4D97-AF65-F5344CB8AC3E}">
        <p14:creationId xmlns:p14="http://schemas.microsoft.com/office/powerpoint/2010/main" val="294900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0C6A-3FE2-4D2F-8BEB-C97E84F8AA2C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1ED7-AE5A-415B-9C95-EBFBDB6B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4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7706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0C6A-3FE2-4D2F-8BEB-C97E84F8AA2C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1ED7-AE5A-415B-9C95-EBFBDB6B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2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3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9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38875"/>
            <a:ext cx="12191999" cy="6191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47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71655" y="6351588"/>
            <a:ext cx="1186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E0680C6A-3FE2-4D2F-8BEB-C97E84F8AA2C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04453" y="63515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932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2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8" r:id="rId3"/>
    <p:sldLayoutId id="2147483670" r:id="rId4"/>
    <p:sldLayoutId id="214748366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73" r:id="rId11"/>
    <p:sldLayoutId id="2147483655" r:id="rId12"/>
    <p:sldLayoutId id="2147483662" r:id="rId13"/>
    <p:sldLayoutId id="2147483660" r:id="rId14"/>
    <p:sldLayoutId id="2147483672" r:id="rId15"/>
    <p:sldLayoutId id="2147483671" r:id="rId16"/>
    <p:sldLayoutId id="2147483663" r:id="rId17"/>
    <p:sldLayoutId id="2147483661" r:id="rId18"/>
    <p:sldLayoutId id="2147483656" r:id="rId19"/>
    <p:sldLayoutId id="2147483657" r:id="rId20"/>
    <p:sldLayoutId id="2147483658" r:id="rId21"/>
    <p:sldLayoutId id="2147483659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>
              <a:lumMod val="50000"/>
            </a:schemeClr>
          </a:solidFill>
          <a:latin typeface="Calibri Light"/>
          <a:ea typeface="+mj-ea"/>
          <a:cs typeface="Calibri Light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rgbClr val="000000"/>
          </a:solidFill>
          <a:latin typeface="Calibri Light"/>
          <a:ea typeface="+mn-ea"/>
          <a:cs typeface="Calibri Light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rgbClr val="000000"/>
          </a:solidFill>
          <a:latin typeface="Calibri Light"/>
          <a:ea typeface="+mn-ea"/>
          <a:cs typeface="Calibri Light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rgbClr val="000000"/>
          </a:solidFill>
          <a:latin typeface="Calibri Light"/>
          <a:ea typeface="+mn-ea"/>
          <a:cs typeface="Calibri Light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000000"/>
          </a:solidFill>
          <a:latin typeface="Calibri Light"/>
          <a:ea typeface="+mn-ea"/>
          <a:cs typeface="Calibri Light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000000"/>
          </a:solidFill>
          <a:latin typeface="Calibri Light"/>
          <a:ea typeface="+mn-ea"/>
          <a:cs typeface="Calibri Ligh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/>
              <a:t>Overview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Dutch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Meetup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388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 txBox="1">
            <a:spLocks/>
          </p:cNvSpPr>
          <p:nvPr/>
        </p:nvSpPr>
        <p:spPr>
          <a:xfrm>
            <a:off x="270739" y="236333"/>
            <a:ext cx="6476979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nl-NL" sz="4000" dirty="0"/>
              <a:t>Big Data</a:t>
            </a:r>
          </a:p>
        </p:txBody>
      </p:sp>
      <p:sp>
        <p:nvSpPr>
          <p:cNvPr id="10" name="Ondertitel 2"/>
          <p:cNvSpPr txBox="1">
            <a:spLocks/>
          </p:cNvSpPr>
          <p:nvPr/>
        </p:nvSpPr>
        <p:spPr>
          <a:xfrm>
            <a:off x="494524" y="808865"/>
            <a:ext cx="6476979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The </a:t>
            </a:r>
            <a:r>
              <a:rPr lang="nl-NL" dirty="0"/>
              <a:t>4 V’s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154" y="361731"/>
            <a:ext cx="9278698" cy="57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1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jamesserra.com/wp-content/uploads/2015/05/ASA-blo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" t="12548"/>
          <a:stretch/>
        </p:blipFill>
        <p:spPr bwMode="auto">
          <a:xfrm>
            <a:off x="403699" y="345332"/>
            <a:ext cx="11031166" cy="542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82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Architecture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56" y="1058077"/>
            <a:ext cx="9808657" cy="49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721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e Xpirit">
  <a:themeElements>
    <a:clrScheme name="Custom 1">
      <a:dk1>
        <a:srgbClr val="BD582C"/>
      </a:dk1>
      <a:lt1>
        <a:srgbClr val="FBE6CE"/>
      </a:lt1>
      <a:dk2>
        <a:srgbClr val="E48312"/>
      </a:dk2>
      <a:lt2>
        <a:srgbClr val="F7CD9D"/>
      </a:lt2>
      <a:accent1>
        <a:srgbClr val="E48312"/>
      </a:accent1>
      <a:accent2>
        <a:srgbClr val="724108"/>
      </a:accent2>
      <a:accent3>
        <a:srgbClr val="AB620D"/>
      </a:accent3>
      <a:accent4>
        <a:srgbClr val="F3B46C"/>
      </a:accent4>
      <a:accent5>
        <a:srgbClr val="F7CD9D"/>
      </a:accent5>
      <a:accent6>
        <a:srgbClr val="FBE6CE"/>
      </a:accent6>
      <a:hlink>
        <a:srgbClr val="AB620D"/>
      </a:hlink>
      <a:folHlink>
        <a:srgbClr val="AB620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1C855EA-43C3-4CC1-9DA5-4834C7626992}" vid="{2D94B850-AFB1-4B7F-952A-16DC43BACA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Xpirit_2</Template>
  <TotalTime>444</TotalTime>
  <Words>11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Presentatie Xpirit</vt:lpstr>
      <vt:lpstr>Overview</vt:lpstr>
      <vt:lpstr>PowerPoint Presentation</vt:lpstr>
      <vt:lpstr>PowerPoint Presentation</vt:lpstr>
      <vt:lpstr>Hands-on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EventHub</dc:title>
  <dc:creator>Pascal Naber</dc:creator>
  <cp:lastModifiedBy>Marco Mansi</cp:lastModifiedBy>
  <cp:revision>171</cp:revision>
  <dcterms:created xsi:type="dcterms:W3CDTF">2016-12-16T08:04:19Z</dcterms:created>
  <dcterms:modified xsi:type="dcterms:W3CDTF">2017-01-10T21:25:25Z</dcterms:modified>
</cp:coreProperties>
</file>