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1" r:id="rId4"/>
    <p:sldId id="259" r:id="rId5"/>
    <p:sldId id="258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FF"/>
    <a:srgbClr val="F7F7F7"/>
    <a:srgbClr val="000000"/>
    <a:srgbClr val="EF7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85959" autoAdjust="0"/>
  </p:normalViewPr>
  <p:slideViewPr>
    <p:cSldViewPr snapToGrid="0">
      <p:cViewPr varScale="1">
        <p:scale>
          <a:sx n="98" d="100"/>
          <a:sy n="98" d="100"/>
        </p:scale>
        <p:origin x="906" y="5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7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A8E2B-8426-4FCD-A861-67760A094CB8}" type="datetimeFigureOut">
              <a:rPr lang="nl-NL" smtClean="0"/>
              <a:t>12-1-2017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80254-4889-4DBA-BF84-E306B545CE7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65024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49FFE0-5B13-4ABB-BA18-11264FA62954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4E68C-D1E1-44DB-BEB3-B795605A3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7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4E68C-D1E1-44DB-BEB3-B795605A3A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38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ob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2"/>
          <a:srcRect l="21162" r="21162"/>
          <a:stretch/>
        </p:blipFill>
        <p:spPr>
          <a:xfrm>
            <a:off x="0" y="-1"/>
            <a:ext cx="12192000" cy="3406313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0" y="3406313"/>
            <a:ext cx="12192000" cy="1372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4316" y="609601"/>
            <a:ext cx="9144000" cy="2719882"/>
          </a:xfrm>
        </p:spPr>
        <p:txBody>
          <a:bodyPr anchor="b">
            <a:noAutofit/>
          </a:bodyPr>
          <a:lstStyle>
            <a:lvl1pPr algn="ctr">
              <a:defRPr sz="6000" b="1">
                <a:solidFill>
                  <a:srgbClr val="F7F7F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4316" y="3529504"/>
            <a:ext cx="9144000" cy="11942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832" y="5605629"/>
            <a:ext cx="2358189" cy="125237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685" y="5942095"/>
            <a:ext cx="4259047" cy="579437"/>
          </a:xfrm>
          <a:prstGeom prst="rect">
            <a:avLst/>
          </a:prstGeom>
        </p:spPr>
      </p:pic>
      <p:sp>
        <p:nvSpPr>
          <p:cNvPr id="23" name="Text Placeholder 29"/>
          <p:cNvSpPr>
            <a:spLocks noGrp="1"/>
          </p:cNvSpPr>
          <p:nvPr>
            <p:ph type="body" sz="quarter" idx="14" hasCustomPrompt="1"/>
          </p:nvPr>
        </p:nvSpPr>
        <p:spPr>
          <a:xfrm>
            <a:off x="3521266" y="5013917"/>
            <a:ext cx="5390099" cy="4289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enter your Name</a:t>
            </a:r>
          </a:p>
        </p:txBody>
      </p:sp>
    </p:spTree>
    <p:extLst>
      <p:ext uri="{BB962C8B-B14F-4D97-AF65-F5344CB8AC3E}">
        <p14:creationId xmlns:p14="http://schemas.microsoft.com/office/powerpoint/2010/main" val="46874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7271655" y="6351588"/>
            <a:ext cx="1186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04453" y="6351587"/>
            <a:ext cx="4114800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32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81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0C6A-3FE2-4D2F-8BEB-C97E84F8AA2C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1ED7-AE5A-415B-9C95-EBFBDB6B4D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2093721"/>
            <a:ext cx="12192000" cy="2136448"/>
          </a:xfrm>
          <a:prstGeom prst="rect">
            <a:avLst/>
          </a:prstGeom>
          <a:solidFill>
            <a:srgbClr val="FFFFFF">
              <a:alpha val="8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0" y="2093721"/>
            <a:ext cx="12192000" cy="2136448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4249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71655" y="6351588"/>
            <a:ext cx="1186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04453" y="6351587"/>
            <a:ext cx="4114800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32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63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027" y="4214162"/>
            <a:ext cx="364773" cy="36477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027" y="4645344"/>
            <a:ext cx="364773" cy="36477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027" y="5075926"/>
            <a:ext cx="364773" cy="364773"/>
          </a:xfrm>
          <a:prstGeom prst="rect">
            <a:avLst/>
          </a:prstGeom>
        </p:spPr>
      </p:pic>
      <p:sp>
        <p:nvSpPr>
          <p:cNvPr id="27" name="TextBox 26"/>
          <p:cNvSpPr txBox="1"/>
          <p:nvPr userDrawn="1"/>
        </p:nvSpPr>
        <p:spPr>
          <a:xfrm>
            <a:off x="841248" y="246888"/>
            <a:ext cx="10515600" cy="1328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22" name="Date Placeholder 4"/>
          <p:cNvSpPr>
            <a:spLocks noGrp="1"/>
          </p:cNvSpPr>
          <p:nvPr>
            <p:ph type="dt" sz="half" idx="10"/>
          </p:nvPr>
        </p:nvSpPr>
        <p:spPr>
          <a:xfrm>
            <a:off x="7271655" y="6351588"/>
            <a:ext cx="1186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2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04453" y="6351587"/>
            <a:ext cx="4114800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2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32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189163" y="2238375"/>
            <a:ext cx="2479675" cy="26590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25" name="Text Placeholder 29"/>
          <p:cNvSpPr>
            <a:spLocks noGrp="1"/>
          </p:cNvSpPr>
          <p:nvPr>
            <p:ph type="body" sz="quarter" idx="14" hasCustomPrompt="1"/>
          </p:nvPr>
        </p:nvSpPr>
        <p:spPr>
          <a:xfrm>
            <a:off x="5446734" y="2513504"/>
            <a:ext cx="5390099" cy="428984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enter your Name</a:t>
            </a:r>
          </a:p>
        </p:txBody>
      </p:sp>
      <p:sp>
        <p:nvSpPr>
          <p:cNvPr id="26" name="Text Placeholder 29"/>
          <p:cNvSpPr>
            <a:spLocks noGrp="1"/>
          </p:cNvSpPr>
          <p:nvPr>
            <p:ph type="body" sz="quarter" idx="15" hasCustomPrompt="1"/>
          </p:nvPr>
        </p:nvSpPr>
        <p:spPr>
          <a:xfrm>
            <a:off x="5446734" y="3029093"/>
            <a:ext cx="5390099" cy="428984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enter your Role</a:t>
            </a: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6" hasCustomPrompt="1"/>
          </p:nvPr>
        </p:nvSpPr>
        <p:spPr>
          <a:xfrm>
            <a:off x="5446734" y="4239231"/>
            <a:ext cx="5390099" cy="314633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enter </a:t>
            </a:r>
            <a:r>
              <a:rPr lang="en-US" dirty="0" err="1"/>
              <a:t>linkedin</a:t>
            </a:r>
            <a:r>
              <a:rPr lang="en-US" dirty="0"/>
              <a:t> </a:t>
            </a:r>
            <a:r>
              <a:rPr lang="en-US" dirty="0" err="1"/>
              <a:t>url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7" hasCustomPrompt="1"/>
          </p:nvPr>
        </p:nvSpPr>
        <p:spPr>
          <a:xfrm>
            <a:off x="5446734" y="4668469"/>
            <a:ext cx="5390099" cy="314633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enter twitter</a:t>
            </a:r>
          </a:p>
        </p:txBody>
      </p:sp>
      <p:sp>
        <p:nvSpPr>
          <p:cNvPr id="31" name="Text Placeholder 29"/>
          <p:cNvSpPr>
            <a:spLocks noGrp="1"/>
          </p:cNvSpPr>
          <p:nvPr>
            <p:ph type="body" sz="quarter" idx="18" hasCustomPrompt="1"/>
          </p:nvPr>
        </p:nvSpPr>
        <p:spPr>
          <a:xfrm>
            <a:off x="5446734" y="5097708"/>
            <a:ext cx="5390099" cy="314633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enter Blog </a:t>
            </a:r>
            <a:r>
              <a:rPr lang="en-US" dirty="0" err="1"/>
              <a:t>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068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6246876" y="3374136"/>
            <a:ext cx="4727448" cy="2167128"/>
          </a:xfrm>
          <a:prstGeom prst="roundRect">
            <a:avLst/>
          </a:prstGeom>
          <a:solidFill>
            <a:srgbClr val="EF7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392" y="3374136"/>
            <a:ext cx="4968240" cy="2167128"/>
          </a:xfrm>
        </p:spPr>
        <p:txBody>
          <a:bodyPr>
            <a:normAutofit/>
          </a:bodyPr>
          <a:lstStyle>
            <a:lvl1pPr>
              <a:defRPr lang="en-US"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246876" y="3795980"/>
            <a:ext cx="47274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0" i="0" kern="1200" dirty="0">
                <a:solidFill>
                  <a:srgbClr val="FFFFFF"/>
                </a:solidFill>
                <a:latin typeface="Calibri"/>
                <a:ea typeface="+mn-ea"/>
                <a:cs typeface="Calibri"/>
              </a:rPr>
              <a:t>DEMO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7271655" y="6351588"/>
            <a:ext cx="1186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04453" y="6351587"/>
            <a:ext cx="4114800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32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07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2682" y="3398629"/>
            <a:ext cx="4968240" cy="2167128"/>
          </a:xfrm>
        </p:spPr>
        <p:txBody>
          <a:bodyPr>
            <a:normAutofit/>
          </a:bodyPr>
          <a:lstStyle>
            <a:lvl1pPr>
              <a:defRPr lang="en-US"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246876" y="3795980"/>
            <a:ext cx="47274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0" i="0" kern="1200" dirty="0">
                <a:solidFill>
                  <a:srgbClr val="FFFFFF"/>
                </a:solidFill>
                <a:latin typeface="Calibri"/>
                <a:ea typeface="+mn-ea"/>
                <a:cs typeface="Calibri"/>
              </a:rPr>
              <a:t>DEMO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7271655" y="6351588"/>
            <a:ext cx="1186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04453" y="6351587"/>
            <a:ext cx="4114800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32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805" y="3398628"/>
            <a:ext cx="2175338" cy="216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410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2682" y="3374136"/>
            <a:ext cx="4968240" cy="2167128"/>
          </a:xfrm>
        </p:spPr>
        <p:txBody>
          <a:bodyPr>
            <a:normAutofit/>
          </a:bodyPr>
          <a:lstStyle>
            <a:lvl1pPr>
              <a:defRPr lang="en-US"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246876" y="3795980"/>
            <a:ext cx="47274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0" i="0" kern="1200" dirty="0">
                <a:solidFill>
                  <a:srgbClr val="FFFFFF"/>
                </a:solidFill>
                <a:latin typeface="Calibri"/>
                <a:ea typeface="+mn-ea"/>
                <a:cs typeface="Calibri"/>
              </a:rPr>
              <a:t>DEMO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7271655" y="6351588"/>
            <a:ext cx="1186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04453" y="6351587"/>
            <a:ext cx="4114800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32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155" y="228600"/>
            <a:ext cx="2857500" cy="2857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805" y="3374135"/>
            <a:ext cx="2175338" cy="216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363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 userDrawn="1"/>
        </p:nvSpPr>
        <p:spPr>
          <a:xfrm>
            <a:off x="1754339" y="1440344"/>
            <a:ext cx="40061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0" b="1" i="0" dirty="0">
                <a:solidFill>
                  <a:srgbClr val="EF7D00"/>
                </a:solidFill>
                <a:latin typeface="Calibri"/>
                <a:cs typeface="Calibri"/>
              </a:rPr>
              <a:t>?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439614" y="727053"/>
            <a:ext cx="92997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0" i="0" dirty="0">
                <a:solidFill>
                  <a:srgbClr val="EF7D00"/>
                </a:solidFill>
                <a:latin typeface="Calibri Light"/>
                <a:cs typeface="Calibri Light"/>
              </a:rPr>
              <a:t>Think</a:t>
            </a:r>
            <a:r>
              <a:rPr lang="en-US" sz="8000" b="0" i="0" baseline="0" dirty="0">
                <a:solidFill>
                  <a:srgbClr val="EF7D00"/>
                </a:solidFill>
                <a:latin typeface="Calibri Light"/>
                <a:cs typeface="Calibri Light"/>
              </a:rPr>
              <a:t> ahead. Ask now.</a:t>
            </a:r>
            <a:endParaRPr lang="nl-NL" sz="8000" b="0" i="0" dirty="0">
              <a:solidFill>
                <a:srgbClr val="EF7D00"/>
              </a:solidFill>
              <a:latin typeface="Calibri Light"/>
              <a:cs typeface="Calibri Light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026150" y="4520886"/>
            <a:ext cx="294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800" b="0" i="0" dirty="0">
                <a:latin typeface="Calibri Light"/>
                <a:cs typeface="Calibri Light"/>
              </a:rPr>
              <a:t>http://www.xpirit.com/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6484975" y="4941115"/>
            <a:ext cx="248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i="0" dirty="0">
                <a:latin typeface="Calibri Light"/>
                <a:cs typeface="Calibri Light"/>
              </a:rPr>
              <a:t>@</a:t>
            </a:r>
            <a:r>
              <a:rPr lang="en-US" sz="1800" b="0" i="0" dirty="0" err="1">
                <a:latin typeface="Calibri Light"/>
                <a:cs typeface="Calibri Light"/>
              </a:rPr>
              <a:t>xpiritbv</a:t>
            </a:r>
            <a:endParaRPr lang="nl-NL" sz="1800" b="0" i="0" dirty="0">
              <a:latin typeface="Calibri Light"/>
              <a:cs typeface="Calibri Light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6566449" y="5381018"/>
            <a:ext cx="240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i="0" dirty="0">
                <a:latin typeface="Calibri Light"/>
                <a:cs typeface="Calibri Light"/>
              </a:rPr>
              <a:t>http://xpirit.com/blog</a:t>
            </a:r>
            <a:endParaRPr lang="nl-NL" sz="1800" b="0" i="0" dirty="0">
              <a:latin typeface="Calibri Light"/>
              <a:cs typeface="Calibri Light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527" y="4518962"/>
            <a:ext cx="364773" cy="36477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527" y="4950144"/>
            <a:ext cx="364773" cy="3647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527" y="5380726"/>
            <a:ext cx="364773" cy="364773"/>
          </a:xfrm>
          <a:prstGeom prst="rect">
            <a:avLst/>
          </a:prstGeom>
        </p:spPr>
      </p:pic>
      <p:sp>
        <p:nvSpPr>
          <p:cNvPr id="15" name="Date Placeholder 4"/>
          <p:cNvSpPr>
            <a:spLocks noGrp="1"/>
          </p:cNvSpPr>
          <p:nvPr>
            <p:ph type="dt" sz="half" idx="10"/>
          </p:nvPr>
        </p:nvSpPr>
        <p:spPr>
          <a:xfrm>
            <a:off x="7271655" y="6351588"/>
            <a:ext cx="1186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04453" y="6351587"/>
            <a:ext cx="4114800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32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526" y="2558055"/>
            <a:ext cx="364773" cy="36477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526" y="3135573"/>
            <a:ext cx="364773" cy="364773"/>
          </a:xfrm>
          <a:prstGeom prst="rect">
            <a:avLst/>
          </a:prstGeom>
        </p:spPr>
      </p:pic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757427" y="2524722"/>
            <a:ext cx="5390099" cy="428984"/>
          </a:xfrm>
        </p:spPr>
        <p:txBody>
          <a:bodyPr anchor="ctr" anchorCtr="0"/>
          <a:lstStyle>
            <a:lvl1pPr marL="0" indent="0" algn="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Twitter</a:t>
            </a:r>
          </a:p>
        </p:txBody>
      </p:sp>
      <p:sp>
        <p:nvSpPr>
          <p:cNvPr id="31" name="Text Placeholder 29"/>
          <p:cNvSpPr>
            <a:spLocks noGrp="1"/>
          </p:cNvSpPr>
          <p:nvPr>
            <p:ph type="body" sz="quarter" idx="14" hasCustomPrompt="1"/>
          </p:nvPr>
        </p:nvSpPr>
        <p:spPr>
          <a:xfrm>
            <a:off x="3755520" y="3108338"/>
            <a:ext cx="5390099" cy="428984"/>
          </a:xfrm>
        </p:spPr>
        <p:txBody>
          <a:bodyPr anchor="ctr" anchorCtr="0"/>
          <a:lstStyle>
            <a:lvl1pPr marL="0" indent="0" algn="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email</a:t>
            </a:r>
          </a:p>
        </p:txBody>
      </p:sp>
    </p:spTree>
    <p:extLst>
      <p:ext uri="{BB962C8B-B14F-4D97-AF65-F5344CB8AC3E}">
        <p14:creationId xmlns:p14="http://schemas.microsoft.com/office/powerpoint/2010/main" val="20171033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lui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3753051" y="5422784"/>
            <a:ext cx="49338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0" i="0" dirty="0">
                <a:solidFill>
                  <a:schemeClr val="bg1">
                    <a:lumMod val="50000"/>
                  </a:schemeClr>
                </a:solidFill>
                <a:latin typeface="Calibri Light"/>
                <a:cs typeface="Calibri Light"/>
              </a:rPr>
              <a:t>http://www.xpirit.com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0688" y="3339883"/>
            <a:ext cx="961062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algn="ctr"/>
            <a:r>
              <a:rPr lang="en-US" b="0" i="0" dirty="0">
                <a:latin typeface="Calibri Light"/>
                <a:cs typeface="Calibri Light"/>
              </a:rPr>
              <a:t>Leading IT specialists in </a:t>
            </a:r>
            <a:br>
              <a:rPr lang="en-US" b="0" i="0" dirty="0">
                <a:latin typeface="Calibri Light"/>
                <a:cs typeface="Calibri Light"/>
              </a:rPr>
            </a:br>
            <a:r>
              <a:rPr lang="en-US" b="0" i="0" dirty="0">
                <a:latin typeface="Calibri Light"/>
                <a:cs typeface="Calibri Light"/>
              </a:rPr>
              <a:t>Microsoft Application Lifecycle Management, </a:t>
            </a:r>
            <a:br>
              <a:rPr lang="en-US" b="0" i="0" dirty="0">
                <a:latin typeface="Calibri Light"/>
                <a:cs typeface="Calibri Light"/>
              </a:rPr>
            </a:br>
            <a:r>
              <a:rPr lang="en-US" b="0" i="0" dirty="0">
                <a:latin typeface="Calibri Light"/>
                <a:cs typeface="Calibri Light"/>
              </a:rPr>
              <a:t>Cloud, Enterprise Mobility &amp; Security</a:t>
            </a:r>
          </a:p>
        </p:txBody>
      </p:sp>
      <p:pic>
        <p:nvPicPr>
          <p:cNvPr id="8" name="Afbeelding 7" descr="Xpirit_logo_basis-01_RGB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827" y="252032"/>
            <a:ext cx="5158346" cy="273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9818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7271655" y="6351588"/>
            <a:ext cx="1186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04453" y="6351587"/>
            <a:ext cx="4114800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32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74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Secur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23457" t="-41" r="19299" b="577"/>
          <a:stretch/>
        </p:blipFill>
        <p:spPr>
          <a:xfrm>
            <a:off x="-18661" y="-55985"/>
            <a:ext cx="12210661" cy="3462297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-9331" y="3406313"/>
            <a:ext cx="12201331" cy="1372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4316" y="609601"/>
            <a:ext cx="9144000" cy="2719882"/>
          </a:xfrm>
        </p:spPr>
        <p:txBody>
          <a:bodyPr anchor="b">
            <a:noAutofit/>
          </a:bodyPr>
          <a:lstStyle>
            <a:lvl1pPr algn="ctr">
              <a:defRPr sz="6000" b="1">
                <a:solidFill>
                  <a:srgbClr val="F7F7F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4316" y="3529504"/>
            <a:ext cx="9144000" cy="11942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832" y="5605629"/>
            <a:ext cx="2358189" cy="125237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685" y="5942095"/>
            <a:ext cx="4259047" cy="579437"/>
          </a:xfrm>
          <a:prstGeom prst="rect">
            <a:avLst/>
          </a:prstGeom>
        </p:spPr>
      </p:pic>
      <p:sp>
        <p:nvSpPr>
          <p:cNvPr id="23" name="Text Placeholder 29"/>
          <p:cNvSpPr>
            <a:spLocks noGrp="1"/>
          </p:cNvSpPr>
          <p:nvPr>
            <p:ph type="body" sz="quarter" idx="14" hasCustomPrompt="1"/>
          </p:nvPr>
        </p:nvSpPr>
        <p:spPr>
          <a:xfrm>
            <a:off x="3521266" y="5013917"/>
            <a:ext cx="5390099" cy="4289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enter your Name</a:t>
            </a:r>
          </a:p>
        </p:txBody>
      </p:sp>
    </p:spTree>
    <p:extLst>
      <p:ext uri="{BB962C8B-B14F-4D97-AF65-F5344CB8AC3E}">
        <p14:creationId xmlns:p14="http://schemas.microsoft.com/office/powerpoint/2010/main" val="42777360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7271655" y="6351588"/>
            <a:ext cx="1186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04453" y="6351587"/>
            <a:ext cx="4114800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32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352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7271655" y="6351588"/>
            <a:ext cx="1186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04453" y="6351587"/>
            <a:ext cx="4114800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32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346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7271655" y="6351588"/>
            <a:ext cx="1186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04453" y="6351587"/>
            <a:ext cx="4114800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32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95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Cl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3406313"/>
            <a:ext cx="12192000" cy="1372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4316" y="609601"/>
            <a:ext cx="9144000" cy="2719882"/>
          </a:xfrm>
        </p:spPr>
        <p:txBody>
          <a:bodyPr anchor="b">
            <a:noAutofit/>
          </a:bodyPr>
          <a:lstStyle>
            <a:lvl1pPr algn="ctr">
              <a:defRPr sz="6000" b="1">
                <a:solidFill>
                  <a:srgbClr val="F7F7F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4316" y="3529504"/>
            <a:ext cx="9144000" cy="11942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832" y="5605629"/>
            <a:ext cx="2358189" cy="125237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685" y="5942095"/>
            <a:ext cx="4259047" cy="579437"/>
          </a:xfrm>
          <a:prstGeom prst="rect">
            <a:avLst/>
          </a:prstGeom>
        </p:spPr>
      </p:pic>
      <p:sp>
        <p:nvSpPr>
          <p:cNvPr id="23" name="Text Placeholder 29"/>
          <p:cNvSpPr>
            <a:spLocks noGrp="1"/>
          </p:cNvSpPr>
          <p:nvPr>
            <p:ph type="body" sz="quarter" idx="14" hasCustomPrompt="1"/>
          </p:nvPr>
        </p:nvSpPr>
        <p:spPr>
          <a:xfrm>
            <a:off x="3521266" y="5013917"/>
            <a:ext cx="5390099" cy="4289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enter your Name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4"/>
          <a:srcRect l="20595" r="21912"/>
          <a:stretch/>
        </p:blipFill>
        <p:spPr>
          <a:xfrm>
            <a:off x="0" y="-1"/>
            <a:ext cx="12192000" cy="340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87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AL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/>
          <a:srcRect l="29175" r="12079"/>
          <a:stretch/>
        </p:blipFill>
        <p:spPr>
          <a:xfrm>
            <a:off x="0" y="1"/>
            <a:ext cx="12192000" cy="3406312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0" y="3406313"/>
            <a:ext cx="12192000" cy="1372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4316" y="609601"/>
            <a:ext cx="9144000" cy="2719882"/>
          </a:xfrm>
        </p:spPr>
        <p:txBody>
          <a:bodyPr anchor="b">
            <a:noAutofit/>
          </a:bodyPr>
          <a:lstStyle>
            <a:lvl1pPr algn="ctr">
              <a:defRPr sz="6000" b="1">
                <a:solidFill>
                  <a:srgbClr val="F7F7F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4316" y="3529504"/>
            <a:ext cx="9144000" cy="11942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832" y="5605629"/>
            <a:ext cx="2358189" cy="125237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685" y="5942095"/>
            <a:ext cx="4259047" cy="579437"/>
          </a:xfrm>
          <a:prstGeom prst="rect">
            <a:avLst/>
          </a:prstGeom>
        </p:spPr>
      </p:pic>
      <p:sp>
        <p:nvSpPr>
          <p:cNvPr id="23" name="Text Placeholder 29"/>
          <p:cNvSpPr>
            <a:spLocks noGrp="1"/>
          </p:cNvSpPr>
          <p:nvPr>
            <p:ph type="body" sz="quarter" idx="14" hasCustomPrompt="1"/>
          </p:nvPr>
        </p:nvSpPr>
        <p:spPr>
          <a:xfrm>
            <a:off x="3521266" y="5013917"/>
            <a:ext cx="5390099" cy="4289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enter your Name</a:t>
            </a:r>
          </a:p>
        </p:txBody>
      </p:sp>
    </p:spTree>
    <p:extLst>
      <p:ext uri="{BB962C8B-B14F-4D97-AF65-F5344CB8AC3E}">
        <p14:creationId xmlns:p14="http://schemas.microsoft.com/office/powerpoint/2010/main" val="368217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Discuss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19098" r="22816"/>
          <a:stretch/>
        </p:blipFill>
        <p:spPr>
          <a:xfrm>
            <a:off x="0" y="0"/>
            <a:ext cx="12192000" cy="3406312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0" y="3406313"/>
            <a:ext cx="12192000" cy="1372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4316" y="609601"/>
            <a:ext cx="9144000" cy="2719882"/>
          </a:xfrm>
        </p:spPr>
        <p:txBody>
          <a:bodyPr anchor="b">
            <a:noAutofit/>
          </a:bodyPr>
          <a:lstStyle>
            <a:lvl1pPr algn="ctr">
              <a:defRPr sz="6000" b="1">
                <a:solidFill>
                  <a:srgbClr val="F7F7F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4316" y="3529504"/>
            <a:ext cx="9144000" cy="11942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832" y="5605629"/>
            <a:ext cx="2358189" cy="125237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685" y="5942095"/>
            <a:ext cx="4259047" cy="579437"/>
          </a:xfrm>
          <a:prstGeom prst="rect">
            <a:avLst/>
          </a:prstGeom>
        </p:spPr>
      </p:pic>
      <p:sp>
        <p:nvSpPr>
          <p:cNvPr id="23" name="Text Placeholder 29"/>
          <p:cNvSpPr>
            <a:spLocks noGrp="1"/>
          </p:cNvSpPr>
          <p:nvPr>
            <p:ph type="body" sz="quarter" idx="14" hasCustomPrompt="1"/>
          </p:nvPr>
        </p:nvSpPr>
        <p:spPr>
          <a:xfrm>
            <a:off x="3521266" y="5013917"/>
            <a:ext cx="5390099" cy="4289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enter your Name</a:t>
            </a:r>
          </a:p>
        </p:txBody>
      </p:sp>
    </p:spTree>
    <p:extLst>
      <p:ext uri="{BB962C8B-B14F-4D97-AF65-F5344CB8AC3E}">
        <p14:creationId xmlns:p14="http://schemas.microsoft.com/office/powerpoint/2010/main" val="2949004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0C6A-3FE2-4D2F-8BEB-C97E84F8AA2C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1ED7-AE5A-415B-9C95-EBFBDB6B4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47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7706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0C6A-3FE2-4D2F-8BEB-C97E84F8AA2C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1ED7-AE5A-415B-9C95-EBFBDB6B4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28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3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>
          <a:xfrm>
            <a:off x="7271655" y="6351588"/>
            <a:ext cx="1186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04453" y="6351587"/>
            <a:ext cx="4114800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32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96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38875"/>
            <a:ext cx="12191999" cy="6191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447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71655" y="6351588"/>
            <a:ext cx="11865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E0680C6A-3FE2-4D2F-8BEB-C97E84F8AA2C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04453" y="635158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9325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DC71ED7-AE5A-415B-9C95-EBFBDB6B4D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27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68" r:id="rId3"/>
    <p:sldLayoutId id="2147483670" r:id="rId4"/>
    <p:sldLayoutId id="214748366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73" r:id="rId11"/>
    <p:sldLayoutId id="2147483655" r:id="rId12"/>
    <p:sldLayoutId id="2147483662" r:id="rId13"/>
    <p:sldLayoutId id="2147483660" r:id="rId14"/>
    <p:sldLayoutId id="2147483672" r:id="rId15"/>
    <p:sldLayoutId id="2147483671" r:id="rId16"/>
    <p:sldLayoutId id="2147483663" r:id="rId17"/>
    <p:sldLayoutId id="2147483661" r:id="rId18"/>
    <p:sldLayoutId id="2147483656" r:id="rId19"/>
    <p:sldLayoutId id="2147483657" r:id="rId20"/>
    <p:sldLayoutId id="2147483658" r:id="rId21"/>
    <p:sldLayoutId id="2147483659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bg1">
              <a:lumMod val="50000"/>
            </a:schemeClr>
          </a:solidFill>
          <a:latin typeface="Calibri Light"/>
          <a:ea typeface="+mj-ea"/>
          <a:cs typeface="Calibri Light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rgbClr val="000000"/>
          </a:solidFill>
          <a:latin typeface="Calibri Light"/>
          <a:ea typeface="+mn-ea"/>
          <a:cs typeface="Calibri Light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rgbClr val="000000"/>
          </a:solidFill>
          <a:latin typeface="Calibri Light"/>
          <a:ea typeface="+mn-ea"/>
          <a:cs typeface="Calibri Light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rgbClr val="000000"/>
          </a:solidFill>
          <a:latin typeface="Calibri Light"/>
          <a:ea typeface="+mn-ea"/>
          <a:cs typeface="Calibri Light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rgbClr val="000000"/>
          </a:solidFill>
          <a:latin typeface="Calibri Light"/>
          <a:ea typeface="+mn-ea"/>
          <a:cs typeface="Calibri Light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rgbClr val="000000"/>
          </a:solidFill>
          <a:latin typeface="Calibri Light"/>
          <a:ea typeface="+mn-ea"/>
          <a:cs typeface="Calibri Light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Azure</a:t>
            </a:r>
            <a:r>
              <a:rPr lang="nl-NL" dirty="0"/>
              <a:t> Stream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Dutch </a:t>
            </a:r>
            <a:r>
              <a:rPr lang="nl-NL" dirty="0" err="1"/>
              <a:t>Azure</a:t>
            </a:r>
            <a:r>
              <a:rPr lang="nl-NL" dirty="0"/>
              <a:t> </a:t>
            </a:r>
            <a:r>
              <a:rPr lang="nl-NL" dirty="0" err="1"/>
              <a:t>Meetup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3881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Analytics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4426" y="1570264"/>
            <a:ext cx="10515600" cy="4195796"/>
          </a:xfrm>
        </p:spPr>
        <p:txBody>
          <a:bodyPr>
            <a:normAutofit/>
          </a:bodyPr>
          <a:lstStyle/>
          <a:p>
            <a:r>
              <a:rPr lang="en-US" dirty="0"/>
              <a:t>A fully managed, cost effective real-time event processing engine PaaS</a:t>
            </a:r>
          </a:p>
          <a:p>
            <a:r>
              <a:rPr lang="en-US" dirty="0"/>
              <a:t> Set up real-time analytic computations on data streaming from devices, sensors, web sites, social media, applications, infrastructure systems</a:t>
            </a:r>
          </a:p>
          <a:p>
            <a:r>
              <a:rPr lang="en-US" dirty="0"/>
              <a:t>Data transformation expressed in a (T-)SQL-like language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8120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blendmaster.net/blog/wp-content/uploads/2015/07/Azure-Stream-Analytics-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141" y="421304"/>
            <a:ext cx="9499059" cy="5491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734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Streaming Units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Streaming units (SUs) represent the resources and computing power required to execute an Azure Stream Analytics</a:t>
            </a:r>
          </a:p>
          <a:p>
            <a:r>
              <a:rPr lang="en-US" dirty="0"/>
              <a:t>Describe the relative event processing capacity based on a blended measure of CPU, memory, and read and write rates. </a:t>
            </a:r>
          </a:p>
          <a:p>
            <a:r>
              <a:rPr lang="en-US" dirty="0"/>
              <a:t>Each streaming unit corresponds to roughly 1MB/second of throughput</a:t>
            </a:r>
          </a:p>
          <a:p>
            <a:r>
              <a:rPr lang="en-US" dirty="0"/>
              <a:t>The valid values start at 1, 3, 6 and then upwards in increments of 6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4681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  <a:endParaRPr lang="nl-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196" y="1278144"/>
            <a:ext cx="10515600" cy="257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531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202" y="364787"/>
            <a:ext cx="9492879" cy="565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619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085" y="-154133"/>
            <a:ext cx="10515600" cy="1325563"/>
          </a:xfrm>
        </p:spPr>
        <p:txBody>
          <a:bodyPr/>
          <a:lstStyle/>
          <a:p>
            <a:r>
              <a:rPr lang="en-US" dirty="0"/>
              <a:t>Lab 2</a:t>
            </a:r>
            <a:endParaRPr lang="nl-NL" dirty="0"/>
          </a:p>
        </p:txBody>
      </p:sp>
      <p:sp>
        <p:nvSpPr>
          <p:cNvPr id="3" name="Rectangle 2"/>
          <p:cNvSpPr/>
          <p:nvPr/>
        </p:nvSpPr>
        <p:spPr>
          <a:xfrm>
            <a:off x="4537881" y="690992"/>
            <a:ext cx="3364173" cy="2970020"/>
          </a:xfrm>
          <a:prstGeom prst="rect">
            <a:avLst/>
          </a:prstGeom>
          <a:solidFill>
            <a:srgbClr val="FFFF00">
              <a:alpha val="3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973" y="839712"/>
            <a:ext cx="9808657" cy="49742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534029" y="5429254"/>
            <a:ext cx="531454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4400" dirty="0"/>
              <a:t>http://xpir.it/azurebd2</a:t>
            </a:r>
          </a:p>
        </p:txBody>
      </p:sp>
    </p:spTree>
    <p:extLst>
      <p:ext uri="{BB962C8B-B14F-4D97-AF65-F5344CB8AC3E}">
        <p14:creationId xmlns:p14="http://schemas.microsoft.com/office/powerpoint/2010/main" val="105587171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e Xpirit">
  <a:themeElements>
    <a:clrScheme name="Custom 1">
      <a:dk1>
        <a:srgbClr val="BD582C"/>
      </a:dk1>
      <a:lt1>
        <a:srgbClr val="FBE6CE"/>
      </a:lt1>
      <a:dk2>
        <a:srgbClr val="E48312"/>
      </a:dk2>
      <a:lt2>
        <a:srgbClr val="F7CD9D"/>
      </a:lt2>
      <a:accent1>
        <a:srgbClr val="E48312"/>
      </a:accent1>
      <a:accent2>
        <a:srgbClr val="724108"/>
      </a:accent2>
      <a:accent3>
        <a:srgbClr val="AB620D"/>
      </a:accent3>
      <a:accent4>
        <a:srgbClr val="F3B46C"/>
      </a:accent4>
      <a:accent5>
        <a:srgbClr val="F7CD9D"/>
      </a:accent5>
      <a:accent6>
        <a:srgbClr val="FBE6CE"/>
      </a:accent6>
      <a:hlink>
        <a:srgbClr val="AB620D"/>
      </a:hlink>
      <a:folHlink>
        <a:srgbClr val="AB620D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1C855EA-43C3-4CC1-9DA5-4834C7626992}" vid="{2D94B850-AFB1-4B7F-952A-16DC43BACA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Xpirit_2</Template>
  <TotalTime>475</TotalTime>
  <Words>100</Words>
  <Application>Microsoft Office PowerPoint</Application>
  <PresentationFormat>Widescreen</PresentationFormat>
  <Paragraphs>15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Presentatie Xpirit</vt:lpstr>
      <vt:lpstr>Azure Stream Analytics</vt:lpstr>
      <vt:lpstr>Stream Analytics</vt:lpstr>
      <vt:lpstr>PowerPoint Presentation</vt:lpstr>
      <vt:lpstr>Streaming Units</vt:lpstr>
      <vt:lpstr>Pricing</vt:lpstr>
      <vt:lpstr>PowerPoint Presentation</vt:lpstr>
      <vt:lpstr>Lab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EventHub</dc:title>
  <dc:creator>Pascal Naber</dc:creator>
  <cp:lastModifiedBy>Marco Mansi</cp:lastModifiedBy>
  <cp:revision>179</cp:revision>
  <dcterms:created xsi:type="dcterms:W3CDTF">2016-12-16T08:04:19Z</dcterms:created>
  <dcterms:modified xsi:type="dcterms:W3CDTF">2017-01-12T15:44:57Z</dcterms:modified>
</cp:coreProperties>
</file>