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76" r:id="rId6"/>
  </p:sldMasterIdLst>
  <p:notesMasterIdLst>
    <p:notesMasterId r:id="rId14"/>
  </p:notesMasterIdLst>
  <p:handoutMasterIdLst>
    <p:handoutMasterId r:id="rId15"/>
  </p:handoutMasterIdLst>
  <p:sldIdLst>
    <p:sldId id="256" r:id="rId7"/>
    <p:sldId id="307" r:id="rId8"/>
    <p:sldId id="313" r:id="rId9"/>
    <p:sldId id="311" r:id="rId10"/>
    <p:sldId id="310" r:id="rId11"/>
    <p:sldId id="302" r:id="rId12"/>
    <p:sldId id="312" r:id="rId13"/>
  </p:sldIdLst>
  <p:sldSz cx="9144000" cy="5143500" type="screen16x9"/>
  <p:notesSz cx="6934200" cy="92202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39F"/>
    <a:srgbClr val="00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537"/>
  </p:normalViewPr>
  <p:slideViewPr>
    <p:cSldViewPr>
      <p:cViewPr>
        <p:scale>
          <a:sx n="100" d="100"/>
          <a:sy n="100" d="100"/>
        </p:scale>
        <p:origin x="1280" y="8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161089" y="8676437"/>
            <a:ext cx="674687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000" smtClean="0">
                <a:latin typeface="+mj-lt"/>
                <a:cs typeface="+mn-cs"/>
              </a:defRPr>
            </a:lvl1pPr>
          </a:lstStyle>
          <a:p>
            <a:pPr>
              <a:defRPr/>
            </a:pPr>
            <a:fld id="{D5304AAE-F8BA-4C4C-A8D6-36BB5A2C75B6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"/>
          </p:nvPr>
        </p:nvSpPr>
        <p:spPr>
          <a:xfrm>
            <a:off x="554039" y="8651072"/>
            <a:ext cx="5826125" cy="461327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ctr">
              <a:defRPr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www.infosupport.com </a:t>
            </a:r>
          </a:p>
        </p:txBody>
      </p:sp>
      <p:cxnSp>
        <p:nvCxnSpPr>
          <p:cNvPr id="10" name="Rechte verbindingslijn 9"/>
          <p:cNvCxnSpPr/>
          <p:nvPr/>
        </p:nvCxnSpPr>
        <p:spPr>
          <a:xfrm>
            <a:off x="554039" y="8676437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554039" y="8893625"/>
            <a:ext cx="5826125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554038" y="8676437"/>
            <a:ext cx="5897562" cy="217188"/>
          </a:xfrm>
          <a:prstGeom prst="rect">
            <a:avLst/>
          </a:prstGeom>
        </p:spPr>
        <p:txBody>
          <a:bodyPr lIns="92382" tIns="46191" rIns="92382" bIns="46191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rPr>
              <a:t>© Info Support • All Rights Reserved • This data may not be copied or distributed without the prior approval of Info Support</a:t>
            </a:r>
          </a:p>
        </p:txBody>
      </p:sp>
      <p:pic>
        <p:nvPicPr>
          <p:cNvPr id="50183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175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865188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9" y="4488032"/>
            <a:ext cx="5546725" cy="4148772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2425" y="8757288"/>
            <a:ext cx="1403350" cy="461328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8A9CD1B-D134-468D-B145-B00AD78AE92C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46085" name="Picture 2" descr="C:\Users\gerlindeb\AppData\Local\Microsoft\Windows\Temporary Internet Files\Content.Outlook\ZC1M7IVF\Info-Support-30cm-300DP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1" y="204506"/>
            <a:ext cx="1674813" cy="55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487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3700" y="865188"/>
            <a:ext cx="6146800" cy="3457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8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elijking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hte verbindingslijn 7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0140-7121-4DB0-B69A-1C1C7741D4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295978-B6E9-4C9C-9ABF-0B33CF6779D1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pic>
        <p:nvPicPr>
          <p:cNvPr id="1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5A43-B8E9-4F71-B44B-2B143CB2C1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252118-903B-43EA-B49F-2BE7E1F7E71A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B9D3-2230-41BB-90DD-FD31110BBB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A0510-C1C7-4250-824B-B7E4555E4ED8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pic>
        <p:nvPicPr>
          <p:cNvPr id="10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975A8-80D0-4EC5-999E-58A899C5731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862A2D-0EBD-45B2-8673-64FC4F2E3B2C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met bijschrif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573529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6"/>
            <a:ext cx="3008313" cy="3286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E299E-5753-42FF-9230-97AE1F5AB3C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3F0F72-0543-493A-B97F-707D5388C56A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75D1-8BD5-4B61-8FB9-C6E082C6F94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82A12B-484A-4F3D-846A-ECB54D830D01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Alleen onderbalk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 dirty="0">
                <a:solidFill>
                  <a:srgbClr val="00539F"/>
                </a:solidFill>
                <a:latin typeface="+mj-lt"/>
                <a:ea typeface="+mj-ea"/>
                <a:cs typeface="+mj-cs"/>
              </a:rPr>
              <a:t>Klik om de stijl te bewerken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2288" y="370922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6835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2834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826C4-2544-4961-BBC3-3D56E9440CB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D4722F-ABB6-4303-BB25-8CA1878E7342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pic>
        <p:nvPicPr>
          <p:cNvPr id="15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24070-74AD-4FBD-83A6-A367DF2BE1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9299D-4CD6-4273-9E81-DE745E09CD88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pic>
        <p:nvPicPr>
          <p:cNvPr id="8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chte verbindingslijn 2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CCBD1-8219-4A90-B659-3BEC30E779D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8F698-85DE-4B6D-AC49-C5CAE621DEDB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132706"/>
            <a:ext cx="3124200" cy="1943100"/>
          </a:xfrm>
        </p:spPr>
        <p:txBody>
          <a:bodyPr/>
          <a:lstStyle>
            <a:lvl1pPr algn="ctr">
              <a:defRPr sz="3200" b="1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14700"/>
            <a:ext cx="3124200" cy="1371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005B99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FEDD0BD-0A8C-4AA8-B58A-5D7B66ADA2E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5C245E14-099A-49A9-81CC-BA4F6F3C2508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31366-557E-42C0-A0BB-A04DD0621FCC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7667A7-04BA-4DC1-B162-F05FB43D0636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74681E5-6D71-4D47-8B53-5EB4B38A651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8029D94-39D9-42AB-A886-88D3192CB6F5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A448D-E8D6-4B19-AEC0-395E6254869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FBDB8E-6014-48FC-A08E-56CF3555CB4E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F6D82-3FF0-46BC-9B08-4A23A96553EA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8D084-6EAB-44F9-8BA8-5053850681F5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1C8-BBBD-4D77-956F-F5F40DE863A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4F2E56-CE0C-48FC-ACAA-A8F1F57555FF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8FA1F-D698-4866-BA6B-B6E1C6068C2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7030D5-C04F-4336-8C51-37C0E22BBAD4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73528"/>
            <a:ext cx="3008313" cy="8256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3529"/>
            <a:ext cx="5111750" cy="4158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45067"/>
            <a:ext cx="3008313" cy="32869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4244-1F33-4051-8144-7EF29199DA2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396125-68DE-461D-9F31-2C0D1BC758A0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nl-NL" sz="4400">
                <a:latin typeface="+mj-lt"/>
                <a:ea typeface="+mj-ea"/>
                <a:cs typeface="+mj-cs"/>
              </a:rPr>
              <a:t>Klik om de stijl te bewerken</a:t>
            </a:r>
            <a:endParaRPr lang="nl-NL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439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3528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3945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4F162-DD63-4037-993F-A5A2818A99E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801561-556F-42E0-BE3F-9D5E65AD8EA1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14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pic>
        <p:nvPicPr>
          <p:cNvPr id="7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der boven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13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C763087-D0F4-4E57-80D5-8C2F717B247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8CCFB7C-5036-4F2B-8795-358C0C20ECE9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onder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 verbindingslijn 1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F65AD90-E08B-40DB-A5E0-BE336955188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7FE9636-8CBE-478E-81BD-C0EC0B9B736C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heel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08558-473E-4437-9BF5-D795D7AD1F0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FCE93-AB76-477E-9E84-535B09331DB8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object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3951685"/>
          </a:xfrm>
        </p:spPr>
        <p:txBody>
          <a:bodyPr/>
          <a:lstStyle>
            <a:lvl1pPr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46601-D9E0-4071-8846-44D0925C3F3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30F019-8659-49AF-8A97-852FED379D6D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15" descr="Infosupport_PPT_bal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A6C16-6CD7-487B-8D5D-24FD1258E61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775AFC-3DDC-46F8-B0D5-3EAC43158EF5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pic>
        <p:nvPicPr>
          <p:cNvPr id="12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4767B-43DF-4387-ADCA-573C7D9E351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A54468-F53A-4B28-81A4-7B77528D5423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oud van twee met achtergrond">
    <p:bg>
      <p:bgPr>
        <a:blipFill dpi="0" rotWithShape="1">
          <a:blip r:embed="rId2" cstate="print">
            <a:lum/>
          </a:blip>
          <a:srcRect/>
          <a:stretch>
            <a:fillRect l="-4000" t="-11000" r="-4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0063" y="53579"/>
            <a:ext cx="8229600" cy="4369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157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2CED9-B5AD-4BE9-8042-92F67B7B67A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7E420C-C9EF-434F-B2C2-BE2751A082E4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pic>
        <p:nvPicPr>
          <p:cNvPr id="14" name="Picture 3" descr="C:\Users\gerlindeb\Desktop\Werk docs\PowerPoint Template nieuwe huisstijl\Plaatjes - foto's\Infosupport_PPT_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56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738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7738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71B2-3753-4B5E-82D4-17014611D73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034E72-BFB8-4D60-81C0-8E96EDEA668D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23" Type="http://schemas.openxmlformats.org/officeDocument/2006/relationships/image" Target="../media/image2.png"/><Relationship Id="rId24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4078EE-7DF4-4F82-BB82-E546C39C5D7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7696F2-4816-4D5D-95F2-D447D17D5082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Afbeelding 11" descr="Infosupport_PPT_balk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C:\Users\gerlindeb\Desktop\Werk docs\PowerPoint Template nieuwe huisstijl\Plaatjes - foto's\Infosupport_PPT_logo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008" y="4842943"/>
            <a:ext cx="899592" cy="2490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53579"/>
            <a:ext cx="8229600" cy="4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42938"/>
            <a:ext cx="8229600" cy="395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 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438" y="4904185"/>
            <a:ext cx="5143500" cy="1607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nl-NL"/>
              <a:t>Title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938" y="4904185"/>
            <a:ext cx="614362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9E010F-C88E-4D0D-A078-3CF10A555B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800" y="4904185"/>
            <a:ext cx="909638" cy="160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75BB7E-6016-4974-ADE4-A17FC94D7BBF}" type="datetime1">
              <a:rPr lang="nl-NL"/>
              <a:pPr>
                <a:defRPr/>
              </a:pPr>
              <a:t>12-01-17</a:t>
            </a:fld>
            <a:endParaRPr lang="nl-NL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0" y="571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Afbeelding 11" descr="Infosupport_PPT_balk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04300" y="1023937"/>
            <a:ext cx="13970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539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00539F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5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it.ly/2jI5YYH" TargetMode="External"/><Relationship Id="rId3" Type="http://schemas.openxmlformats.org/officeDocument/2006/relationships/hyperlink" Target="http://xpir.it/azurebd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Event Hub Processor Host</a:t>
            </a:r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Dutch Azure Meetup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Hubs vs </a:t>
            </a:r>
            <a:r>
              <a:rPr lang="en-US" dirty="0" err="1" smtClean="0"/>
              <a:t>IoT</a:t>
            </a:r>
            <a:r>
              <a:rPr lang="en-US" dirty="0" smtClean="0"/>
              <a:t> Hubs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2BFD20-94B3-4AB8-9B36-FDEDF300D72E}" type="slidenum">
              <a:rPr lang="nl-NL"/>
              <a:pPr>
                <a:defRPr/>
              </a:pPr>
              <a:t>2</a:t>
            </a:fld>
            <a:endParaRPr lang="nl-NL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70632"/>
              </p:ext>
            </p:extLst>
          </p:nvPr>
        </p:nvGraphicFramePr>
        <p:xfrm>
          <a:off x="323528" y="692865"/>
          <a:ext cx="8406135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1"/>
                <a:gridCol w="3803889"/>
                <a:gridCol w="2802045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IoT</a:t>
                      </a:r>
                      <a:r>
                        <a:rPr lang="en-US" sz="1600" dirty="0" smtClean="0"/>
                        <a:t> Hub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Event Hub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Scenario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Device-to-cloud and cloud-to-device communication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event ingress (device-to-cloud)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Device 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Device twins</a:t>
                      </a:r>
                      <a:r>
                        <a:rPr lang="en-US" sz="1600" baseline="0" dirty="0" smtClean="0"/>
                        <a:t> can store and query device state information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device state</a:t>
                      </a:r>
                      <a:r>
                        <a:rPr lang="en-US" sz="1600" baseline="0" dirty="0" smtClean="0"/>
                        <a:t> stored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Protocols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MQTT (ove</a:t>
                      </a:r>
                      <a:r>
                        <a:rPr lang="en-US" sz="1600" baseline="0" dirty="0" smtClean="0"/>
                        <a:t>r </a:t>
                      </a:r>
                      <a:r>
                        <a:rPr lang="en-US" sz="1600" baseline="0" dirty="0" err="1" smtClean="0"/>
                        <a:t>websockets</a:t>
                      </a:r>
                      <a:r>
                        <a:rPr lang="en-US" sz="1600" baseline="0" dirty="0" smtClean="0"/>
                        <a:t>), AMQP (over </a:t>
                      </a:r>
                      <a:r>
                        <a:rPr lang="en-US" sz="1600" baseline="0" dirty="0" err="1" smtClean="0"/>
                        <a:t>websockets</a:t>
                      </a:r>
                      <a:r>
                        <a:rPr lang="en-US" sz="1600" baseline="0" dirty="0" smtClean="0"/>
                        <a:t>), HTTP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AMQP (over </a:t>
                      </a:r>
                      <a:r>
                        <a:rPr lang="en-US" sz="1600" dirty="0" err="1" smtClean="0"/>
                        <a:t>websockets</a:t>
                      </a:r>
                      <a:r>
                        <a:rPr lang="en-US" sz="1600" dirty="0" smtClean="0"/>
                        <a:t>),</a:t>
                      </a:r>
                      <a:r>
                        <a:rPr lang="en-US" sz="1600" baseline="0" dirty="0" smtClean="0"/>
                        <a:t> HTTP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Security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 device identity and </a:t>
                      </a:r>
                      <a:r>
                        <a:rPr lang="en-US" sz="1600" dirty="0" err="1" smtClean="0"/>
                        <a:t>recovable</a:t>
                      </a:r>
                      <a:r>
                        <a:rPr lang="en-US" sz="1600" dirty="0" smtClean="0"/>
                        <a:t> access 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Shared access policies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Scale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Optimized</a:t>
                      </a:r>
                      <a:r>
                        <a:rPr lang="en-US" sz="1600" baseline="0" dirty="0" smtClean="0"/>
                        <a:t> for millions of simultaneously connected devices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 to 5.000</a:t>
                      </a:r>
                      <a:r>
                        <a:rPr lang="en-US" sz="1600" baseline="0" dirty="0" smtClean="0"/>
                        <a:t> simultaneous AMQP connections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Message routing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 to 10 endpoints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Requires</a:t>
                      </a:r>
                      <a:r>
                        <a:rPr lang="en-US" sz="1600" baseline="0" dirty="0" smtClean="0"/>
                        <a:t> additional code / components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67744" y="2495422"/>
            <a:ext cx="2666504" cy="2092552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9922"/>
            <a:ext cx="8037555" cy="40760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Processor Host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11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Processor </a:t>
            </a:r>
            <a:r>
              <a:rPr lang="en-US" dirty="0" smtClean="0"/>
              <a:t>Host?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</a:t>
            </a:r>
            <a:r>
              <a:rPr lang="en-US" dirty="0"/>
              <a:t>receiving events from Event Hubs </a:t>
            </a:r>
            <a:r>
              <a:rPr lang="en-US" dirty="0" smtClean="0"/>
              <a:t>by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persistent </a:t>
            </a:r>
            <a:r>
              <a:rPr lang="en-US" dirty="0" smtClean="0"/>
              <a:t>checkpoints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parallel receives from </a:t>
            </a:r>
            <a:r>
              <a:rPr lang="en-US" dirty="0" smtClean="0"/>
              <a:t>partitions</a:t>
            </a:r>
          </a:p>
          <a:p>
            <a:pPr lvl="1"/>
            <a:r>
              <a:rPr lang="en-US" dirty="0" smtClean="0"/>
              <a:t>enabling hosting in different nodes</a:t>
            </a:r>
          </a:p>
          <a:p>
            <a:r>
              <a:rPr lang="en-US" dirty="0" smtClean="0"/>
              <a:t>Simply write an </a:t>
            </a:r>
            <a:r>
              <a:rPr lang="en-US" dirty="0" err="1" smtClean="0"/>
              <a:t>IEventProcessor</a:t>
            </a:r>
            <a:r>
              <a:rPr lang="en-US" dirty="0" smtClean="0"/>
              <a:t> and register it in the </a:t>
            </a:r>
            <a:r>
              <a:rPr lang="en-US" dirty="0" err="1" smtClean="0"/>
              <a:t>EventProcessorHost</a:t>
            </a:r>
            <a:r>
              <a:rPr lang="en-US" dirty="0" smtClean="0"/>
              <a:t> class.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A15A43-B8E9-4F71-B44B-2B143CB2C1E0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Processor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MyEventProcessor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IEventProcessor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800" b="1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Task 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ProcessEventsAsync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PartitionContext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context,</a:t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IEnumerable</a:t>
            </a:r>
            <a:r>
              <a:rPr lang="en-US" sz="18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EventData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messages)      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TODO Process messages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context.CheckpointAsync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800" b="1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nl-NL" sz="1800" b="1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800" b="1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A15A43-B8E9-4F71-B44B-2B143CB2C1E0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1043608" y="915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Processor </a:t>
            </a:r>
            <a:r>
              <a:rPr lang="nl-NL" dirty="0" err="1" smtClean="0"/>
              <a:t>Instances</a:t>
            </a:r>
            <a:endParaRPr lang="nl-NL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C0125-B7DC-4BD6-A91E-052BF54F10FE}" type="slidenum">
              <a:rPr lang="nl-NL"/>
              <a:pPr>
                <a:defRPr/>
              </a:pPr>
              <a:t>6</a:t>
            </a:fld>
            <a:endParaRPr lang="nl-N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20990" y="3473314"/>
            <a:ext cx="1382" cy="5135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19608" y="2477598"/>
            <a:ext cx="1382" cy="5135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1344282" y="1071405"/>
            <a:ext cx="2755314" cy="331417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004048" y="1071405"/>
            <a:ext cx="2769563" cy="16136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47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 1</a:t>
            </a: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160935" y="1455947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Processor instance 1</a:t>
            </a:r>
            <a:endParaRPr lang="en-US" sz="117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160935" y="1753628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Processor instance 2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60935" y="2041962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Processor instance 3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160935" y="2331008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Processor instance 4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004048" y="2771942"/>
            <a:ext cx="2769563" cy="161363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47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 2</a:t>
            </a: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160935" y="3156483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Processor instance 5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160935" y="3454165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Processor instance 6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160935" y="3742498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Processor instance 7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160935" y="4031545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Processor instance 8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486919" y="1455947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Partition 1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1495017" y="1753628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Partition 2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1495017" y="2051309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Partition 3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1486919" y="2348990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Partition 4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486919" y="2647026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Partition 5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1486919" y="2945061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Partition 6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1481558" y="3244052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Partition 7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1481558" y="3551562"/>
            <a:ext cx="2453844" cy="223572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>
              <a:lnSpc>
                <a:spcPct val="90000"/>
              </a:lnSpc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Partition 8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940764" y="1567732"/>
            <a:ext cx="1220172" cy="1"/>
          </a:xfrm>
          <a:prstGeom prst="straightConnector1">
            <a:avLst/>
          </a:prstGeom>
          <a:ln w="5715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941339" y="1865413"/>
            <a:ext cx="1220172" cy="1"/>
          </a:xfrm>
          <a:prstGeom prst="straightConnector1">
            <a:avLst/>
          </a:prstGeom>
          <a:ln w="5715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948862" y="2156864"/>
            <a:ext cx="1220172" cy="1"/>
          </a:xfrm>
          <a:prstGeom prst="straightConnector1">
            <a:avLst/>
          </a:prstGeom>
          <a:ln w="5715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935402" y="2448244"/>
            <a:ext cx="1220172" cy="1"/>
          </a:xfrm>
          <a:prstGeom prst="straightConnector1">
            <a:avLst/>
          </a:prstGeom>
          <a:ln w="5715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948861" y="2758811"/>
            <a:ext cx="1206713" cy="534418"/>
          </a:xfrm>
          <a:prstGeom prst="straightConnector1">
            <a:avLst/>
          </a:prstGeom>
          <a:ln w="5715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940764" y="3032274"/>
            <a:ext cx="1214809" cy="558989"/>
          </a:xfrm>
          <a:prstGeom prst="straightConnector1">
            <a:avLst/>
          </a:prstGeom>
          <a:ln w="5715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3940763" y="3370905"/>
            <a:ext cx="1214810" cy="488018"/>
          </a:xfrm>
          <a:prstGeom prst="straightConnector1">
            <a:avLst/>
          </a:prstGeom>
          <a:ln w="5715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935402" y="3663348"/>
            <a:ext cx="1220170" cy="495358"/>
          </a:xfrm>
          <a:prstGeom prst="straightConnector1">
            <a:avLst/>
          </a:prstGeom>
          <a:ln w="5715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600" dirty="0" smtClean="0">
              <a:hlinkClick r:id="rId2"/>
            </a:endParaRPr>
          </a:p>
          <a:p>
            <a:pPr marL="0" indent="0">
              <a:buNone/>
            </a:pPr>
            <a:r>
              <a:rPr lang="en-US" sz="6600" dirty="0" smtClean="0">
                <a:hlinkClick r:id="rId3"/>
              </a:rPr>
              <a:t>http://xpir.it/azurebd3</a:t>
            </a:r>
            <a:endParaRPr lang="en-US" sz="66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(complete code available on </a:t>
            </a:r>
            <a:r>
              <a:rPr lang="en-US" sz="2400" i="1" dirty="0" smtClean="0"/>
              <a:t>feature/</a:t>
            </a:r>
            <a:r>
              <a:rPr lang="en-US" sz="2400" i="1" dirty="0" err="1" smtClean="0"/>
              <a:t>eventprocessor</a:t>
            </a:r>
            <a:r>
              <a:rPr lang="en-US" sz="2400" dirty="0" smtClean="0"/>
              <a:t> branch)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85556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 huisstijl 2011 voor breedbeeld">
  <a:themeElements>
    <a:clrScheme name="Nieuwe huisstijl Info Support 2011">
      <a:dk1>
        <a:srgbClr val="000000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B3D9EE"/>
      </a:accent3>
      <a:accent4>
        <a:srgbClr val="B6B6B6"/>
      </a:accent4>
      <a:accent5>
        <a:srgbClr val="99FF33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C slides">
  <a:themeElements>
    <a:clrScheme name="Nieuwe huisstijl Info Support 2011">
      <a:dk1>
        <a:srgbClr val="0078C9"/>
      </a:dk1>
      <a:lt1>
        <a:srgbClr val="FFFFFF"/>
      </a:lt1>
      <a:dk2>
        <a:srgbClr val="00539F"/>
      </a:dk2>
      <a:lt2>
        <a:srgbClr val="FFFFFF"/>
      </a:lt2>
      <a:accent1>
        <a:srgbClr val="0078C9"/>
      </a:accent1>
      <a:accent2>
        <a:srgbClr val="A80000"/>
      </a:accent2>
      <a:accent3>
        <a:srgbClr val="D7E9F7"/>
      </a:accent3>
      <a:accent4>
        <a:srgbClr val="B6B6B6"/>
      </a:accent4>
      <a:accent5>
        <a:srgbClr val="DAEDEF"/>
      </a:accent5>
      <a:accent6>
        <a:srgbClr val="00539F"/>
      </a:accent6>
      <a:hlink>
        <a:srgbClr val="0078C9"/>
      </a:hlink>
      <a:folHlink>
        <a:srgbClr val="0078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61F05C9A26C479912894FEB5EC1B1" ma:contentTypeVersion="1" ma:contentTypeDescription="Een nieuw document maken." ma:contentTypeScope="" ma:versionID="2a05dece8e3bd3c33f75976138b7081c">
  <xsd:schema xmlns:xsd="http://www.w3.org/2001/XMLSchema" xmlns:p="http://schemas.microsoft.com/office/2006/metadata/properties" xmlns:ns2="f9a150b1-3ba2-4988-8a7d-e3cfa780e8d5" targetNamespace="http://schemas.microsoft.com/office/2006/metadata/properties" ma:root="true" ma:fieldsID="c8938326b7293ea2ee7fa2cce6e49576" ns2:_="">
    <xsd:import namespace="f9a150b1-3ba2-4988-8a7d-e3cfa780e8d5"/>
    <xsd:element name="properties">
      <xsd:complexType>
        <xsd:sequence>
          <xsd:element name="documentManagement">
            <xsd:complexType>
              <xsd:all>
                <xsd:element ref="ns2:Omschrijving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9a150b1-3ba2-4988-8a7d-e3cfa780e8d5" elementFormDefault="qualified">
    <xsd:import namespace="http://schemas.microsoft.com/office/2006/documentManagement/types"/>
    <xsd:element name="Omschrijving" ma:index="8" nillable="true" ma:displayName="Omschrijving" ma:internalName="Omschrijving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Omschrijving xmlns="f9a150b1-3ba2-4988-8a7d-e3cfa780e8d5">Info Support Powerpoint 2007 template - witte achtergrond</Omschrijving>
  </documentManagement>
</p:properties>
</file>

<file path=customXml/itemProps1.xml><?xml version="1.0" encoding="utf-8"?>
<ds:datastoreItem xmlns:ds="http://schemas.openxmlformats.org/officeDocument/2006/customXml" ds:itemID="{47D3FC6E-852F-457D-810F-BE827CBFC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150b1-3ba2-4988-8a7d-e3cfa780e8d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B307D93-2FFF-4F8B-9E81-F7ACFE01FC7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C7B310DF-605C-48D1-8C27-6CBCC2B3E03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A988EEA-97E6-4944-AFE5-3E58A9F7677C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f9a150b1-3ba2-4988-8a7d-e3cfa780e8d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huisstijl 2011 voor breedbeeld</Template>
  <TotalTime>118</TotalTime>
  <Words>209</Words>
  <Application>Microsoft Macintosh PowerPoint</Application>
  <PresentationFormat>On-screen Show (16:9)</PresentationFormat>
  <Paragraphs>63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Segoe UI</vt:lpstr>
      <vt:lpstr>PowerPoint Template huisstijl 2011 voor breedbeeld</vt:lpstr>
      <vt:lpstr>KC slides</vt:lpstr>
      <vt:lpstr>Event Hub Processor Host</vt:lpstr>
      <vt:lpstr>Event Hubs vs IoT Hubs</vt:lpstr>
      <vt:lpstr>Event Processor Host</vt:lpstr>
      <vt:lpstr>Why Processor Host?</vt:lpstr>
      <vt:lpstr>Event Processor</vt:lpstr>
      <vt:lpstr>Processor Instances</vt:lpstr>
      <vt:lpstr>Lab 3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Hub Processor Host</dc:title>
  <dc:subject>Subject Report</dc:subject>
  <dc:creator>Alexander Molenkamp</dc:creator>
  <cp:lastModifiedBy>Sander Molenkamp</cp:lastModifiedBy>
  <cp:revision>9</cp:revision>
  <dcterms:created xsi:type="dcterms:W3CDTF">2017-01-12T09:09:07Z</dcterms:created>
  <dcterms:modified xsi:type="dcterms:W3CDTF">2017-01-12T15:49:46Z</dcterms:modified>
  <cp:contentStatus>Concept 1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atus">
    <vt:lpwstr>Definitief</vt:lpwstr>
  </property>
  <property fmtid="{D5CDD505-2E9C-101B-9397-08002B2CF9AE}" pid="3" name="Versie">
    <vt:lpwstr>1.0</vt:lpwstr>
  </property>
  <property fmtid="{D5CDD505-2E9C-101B-9397-08002B2CF9AE}" pid="4" name="FinalInPhase">
    <vt:lpwstr>Transition</vt:lpwstr>
  </property>
  <property fmtid="{D5CDD505-2E9C-101B-9397-08002B2CF9AE}" pid="5" name="ContentType">
    <vt:lpwstr>Document</vt:lpwstr>
  </property>
  <property fmtid="{D5CDD505-2E9C-101B-9397-08002B2CF9AE}" pid="6" name="ContentTypeId">
    <vt:lpwstr>0x010100EE661F05C9A26C479912894FEB5EC1B1</vt:lpwstr>
  </property>
  <property fmtid="{D5CDD505-2E9C-101B-9397-08002B2CF9AE}" pid="7" name="Pakket">
    <vt:lpwstr>Powerpoint</vt:lpwstr>
  </property>
  <property fmtid="{D5CDD505-2E9C-101B-9397-08002B2CF9AE}" pid="8" name="Omschrijving">
    <vt:lpwstr>Info Support Powerpoint 2007 template - witte achtergrond</vt:lpwstr>
  </property>
</Properties>
</file>