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2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F7D00"/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5959" autoAdjust="0"/>
  </p:normalViewPr>
  <p:slideViewPr>
    <p:cSldViewPr snapToGrid="0">
      <p:cViewPr varScale="1">
        <p:scale>
          <a:sx n="98" d="100"/>
          <a:sy n="98" d="100"/>
        </p:scale>
        <p:origin x="9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22-2-2017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51" y="305010"/>
            <a:ext cx="4573942" cy="26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80" y="5619434"/>
            <a:ext cx="2122341" cy="122475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1" y="5796153"/>
            <a:ext cx="4498848" cy="8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Marco Mansi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96" y="576558"/>
            <a:ext cx="9808657" cy="49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" y="676073"/>
            <a:ext cx="10745788" cy="42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796479" y="15982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2400" dirty="0"/>
          </a:p>
        </p:txBody>
      </p:sp>
      <p:pic>
        <p:nvPicPr>
          <p:cNvPr id="11266" name="Picture 2" descr="https://dirtyhands.files.wordpress.com/2016/01/dirty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947912" y="3073982"/>
            <a:ext cx="6575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http://xpir.it/dambd</a:t>
            </a:r>
            <a:endParaRPr lang="nl-NL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50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2539</TotalTime>
  <Words>14</Words>
  <Application>Microsoft Office PowerPoint</Application>
  <PresentationFormat>Breedbeeld</PresentationFormat>
  <Paragraphs>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Presentatie Xpirit</vt:lpstr>
      <vt:lpstr>Recap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Marco Mansi</cp:lastModifiedBy>
  <cp:revision>222</cp:revision>
  <dcterms:created xsi:type="dcterms:W3CDTF">2016-12-16T08:04:19Z</dcterms:created>
  <dcterms:modified xsi:type="dcterms:W3CDTF">2017-02-22T15:12:11Z</dcterms:modified>
</cp:coreProperties>
</file>